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7" roundtripDataSignature="AMtx7mionxsM8MAsg38MRMR7+rBQHLqo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A75730-FD8F-4C53-93F6-EAB064B69677}">
  <a:tblStyle styleId="{8BA75730-FD8F-4C53-93F6-EAB064B6967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solidFill>
                <a:schemeClr val="dk1"/>
              </a:solidFill>
            </a:endParaRPr>
          </a:p>
        </p:txBody>
      </p:sp>
      <p:sp>
        <p:nvSpPr>
          <p:cNvPr id="585" name="Google Shape;5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09" name="Google Shape;60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Data Types</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Combination of data types</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Volume of sensitive data matches</a:t>
            </a:r>
            <a:endParaRPr/>
          </a:p>
          <a:p>
            <a:pPr indent="-171450" lvl="0" marL="285750" marR="0" rtl="0" algn="l">
              <a:lnSpc>
                <a:spcPct val="100000"/>
              </a:lnSpc>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Location</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Target Group or Target</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Target type</a:t>
            </a:r>
            <a:endParaRPr/>
          </a:p>
          <a:p>
            <a:pPr indent="-171450" lvl="1" marL="7429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Metadata</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Document, email, owner</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Created, modified date</a:t>
            </a:r>
            <a:endParaRPr/>
          </a:p>
          <a:p>
            <a:pPr indent="-171450" lvl="1" marL="7429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Access</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Access permissions</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File owner, creation or modified date</a:t>
            </a:r>
            <a:endParaRPr/>
          </a:p>
          <a:p>
            <a:pPr indent="0" lvl="1" marL="457200" marR="0" rtl="0" algn="l">
              <a:lnSpc>
                <a:spcPct val="100000"/>
              </a:lnSpc>
              <a:spcBef>
                <a:spcPts val="0"/>
              </a:spcBef>
              <a:spcAft>
                <a:spcPts val="0"/>
              </a:spcAft>
              <a:buSzPts val="1400"/>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Operation</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Actions taken on Remediation and Access Control</a:t>
            </a:r>
            <a:endParaRPr/>
          </a:p>
          <a:p>
            <a:pPr indent="0" lvl="0" marL="0" rtl="0" algn="l">
              <a:lnSpc>
                <a:spcPct val="100000"/>
              </a:lnSpc>
              <a:spcBef>
                <a:spcPts val="0"/>
              </a:spcBef>
              <a:spcAft>
                <a:spcPts val="0"/>
              </a:spcAft>
              <a:buSzPts val="1400"/>
              <a:buNone/>
            </a:pPr>
            <a:r>
              <a:t/>
            </a:r>
            <a:endParaRPr/>
          </a:p>
        </p:txBody>
      </p:sp>
      <p:sp>
        <p:nvSpPr>
          <p:cNvPr id="622" name="Google Shape;622;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2" name="Google Shape;632;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0" name="Google Shape;640;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6" name="Google Shape;656;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8" name="Google Shape;668;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14300" lvl="0" marL="228600" rtl="0" algn="l">
              <a:lnSpc>
                <a:spcPct val="100000"/>
              </a:lnSpc>
              <a:spcBef>
                <a:spcPts val="0"/>
              </a:spcBef>
              <a:spcAft>
                <a:spcPts val="0"/>
              </a:spcAft>
              <a:buClr>
                <a:schemeClr val="dk1"/>
              </a:buClr>
              <a:buSzPts val="1800"/>
              <a:buFont typeface="Calibri"/>
              <a:buNone/>
            </a:pPr>
            <a:r>
              <a:t/>
            </a:r>
            <a:endParaRPr/>
          </a:p>
        </p:txBody>
      </p:sp>
      <p:sp>
        <p:nvSpPr>
          <p:cNvPr id="409" name="Google Shape;40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9" name="Google Shape;679;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7" name="Google Shape;697;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8" name="Google Shape;708;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4" name="Google Shape;74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1" name="Google Shape;761;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9" name="Google Shape;76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24" name="Google Shape;4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10: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78" name="Google Shape;7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And so in summary..</a:t>
            </a:r>
            <a:endParaRPr/>
          </a:p>
          <a:p>
            <a:pPr indent="0" lvl="0" marL="0" rtl="0" algn="l">
              <a:lnSpc>
                <a:spcPct val="100000"/>
              </a:lnSpc>
              <a:spcBef>
                <a:spcPts val="0"/>
              </a:spcBef>
              <a:spcAft>
                <a:spcPts val="0"/>
              </a:spcAft>
              <a:buClr>
                <a:schemeClr val="dk1"/>
              </a:buClr>
              <a:buSzPts val="1200"/>
              <a:buFont typeface="Calibri"/>
              <a:buNone/>
            </a:pPr>
            <a:r>
              <a:rPr lang="en-US"/>
              <a:t>Why does Ground labs Win?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The core of our technology has been the key differentiator.</a:t>
            </a:r>
            <a:endParaRPr/>
          </a:p>
          <a:p>
            <a:pPr indent="0" lvl="0" marL="0" rtl="0" algn="l">
              <a:lnSpc>
                <a:spcPct val="100000"/>
              </a:lnSpc>
              <a:spcBef>
                <a:spcPts val="0"/>
              </a:spcBef>
              <a:spcAft>
                <a:spcPts val="0"/>
              </a:spcAft>
              <a:buClr>
                <a:schemeClr val="dk1"/>
              </a:buClr>
              <a:buSzPts val="1200"/>
              <a:buFont typeface="Calibri"/>
              <a:buNone/>
            </a:pPr>
            <a:r>
              <a:rPr lang="en-US"/>
              <a:t>We’ve made it fit for purpose. </a:t>
            </a:r>
            <a:r>
              <a:rPr lang="en-US">
                <a:solidFill>
                  <a:srgbClr val="35485E"/>
                </a:solidFill>
              </a:rPr>
              <a:t>It’s allowed us to support Petabyte scale</a:t>
            </a:r>
            <a:endParaRPr/>
          </a:p>
          <a:p>
            <a:pPr indent="0" lvl="0" marL="0" rtl="0" algn="l">
              <a:lnSpc>
                <a:spcPct val="100000"/>
              </a:lnSpc>
              <a:spcBef>
                <a:spcPts val="0"/>
              </a:spcBef>
              <a:spcAft>
                <a:spcPts val="0"/>
              </a:spcAft>
              <a:buClr>
                <a:schemeClr val="dk1"/>
              </a:buClr>
              <a:buSzPts val="1200"/>
              <a:buFont typeface="Calibri"/>
              <a:buNone/>
            </a:pPr>
            <a:r>
              <a:rPr lang="en-US"/>
              <a:t>The way we win is in technology bake-offs when customers bench test.</a:t>
            </a:r>
            <a:endParaRPr/>
          </a:p>
          <a:p>
            <a:pPr indent="0" lvl="0" marL="0" rtl="0" algn="l">
              <a:lnSpc>
                <a:spcPct val="100000"/>
              </a:lnSpc>
              <a:spcBef>
                <a:spcPts val="0"/>
              </a:spcBef>
              <a:spcAft>
                <a:spcPts val="0"/>
              </a:spcAft>
              <a:buClr>
                <a:schemeClr val="dk1"/>
              </a:buClr>
              <a:buSzPts val="1200"/>
              <a:buFont typeface="Calibri"/>
              <a:buNone/>
            </a:pPr>
            <a:r>
              <a:rPr lang="en-US"/>
              <a:t>The flexibility of our language enables greater accuracy of pattern match detection.</a:t>
            </a:r>
            <a:endParaRPr/>
          </a:p>
          <a:p>
            <a:pPr indent="0" lvl="0" marL="0" rtl="0" algn="l">
              <a:lnSpc>
                <a:spcPct val="100000"/>
              </a:lnSpc>
              <a:spcBef>
                <a:spcPts val="0"/>
              </a:spcBef>
              <a:spcAft>
                <a:spcPts val="0"/>
              </a:spcAft>
              <a:buClr>
                <a:schemeClr val="dk1"/>
              </a:buClr>
              <a:buSzPts val="1200"/>
              <a:buFont typeface="Calibri"/>
              <a:buNone/>
            </a:pPr>
            <a:r>
              <a:rPr lang="en-US"/>
              <a:t>And because all of our core technology is written in C++ and compiled for native use on multiple platforms, combined with designing this for both structured and unstructured data sources at the outset</a:t>
            </a:r>
            <a:endParaRPr/>
          </a:p>
          <a:p>
            <a:pPr indent="0" lvl="0" marL="0" rtl="0" algn="l">
              <a:lnSpc>
                <a:spcPct val="100000"/>
              </a:lnSpc>
              <a:spcBef>
                <a:spcPts val="0"/>
              </a:spcBef>
              <a:spcAft>
                <a:spcPts val="0"/>
              </a:spcAft>
              <a:buClr>
                <a:schemeClr val="dk1"/>
              </a:buClr>
              <a:buSzPts val="1200"/>
              <a:buFont typeface="Calibri"/>
              <a:buNone/>
            </a:pPr>
            <a:r>
              <a:rPr lang="en-US"/>
              <a:t>We’ve regularly pulled ahead in meeting customer platform needs.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In many ways, we're a best kept secret and have been for a very long time.</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Our Thales partnership is a great example.</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But also, the Big4 partner we work with. They know everyone, and the reason why they work with us, is because our solution does what it says on the Tin.</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When the Big4</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 I'd be happy to get a quote from one of our partners.</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 But its a small industry. Need to know econtext of quote.</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We would like to say we can boad from a function and capablity, as well as accuracy and agility. We're equal to anything we're aware of in the market place.</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We welcome the opportunity if Gartner want to benchmark our product.</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This is historically why we've beeen an onprem solution. Due to our low impact, it naturally aligns itsself to the cloud.</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In 2021, we'll be bringing out our Cloud Version.</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Reaffirm - agility. Market Impact.</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rPr lang="en-US">
                <a:solidFill>
                  <a:schemeClr val="dk1"/>
                </a:solidFill>
              </a:rPr>
              <a:t>Just say Cloud.</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451" name="Google Shape;4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i="1"/>
          </a:p>
        </p:txBody>
      </p:sp>
      <p:sp>
        <p:nvSpPr>
          <p:cNvPr id="458" name="Google Shape;4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81" name="Google Shape;4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16" name="Google Shape;516;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0.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w/ Headshot">
  <p:cSld name="Cover Slide - w/ Headshot">
    <p:bg>
      <p:bgPr>
        <a:solidFill>
          <a:schemeClr val="lt1"/>
        </a:solidFill>
      </p:bgPr>
    </p:bg>
    <p:spTree>
      <p:nvGrpSpPr>
        <p:cNvPr id="12" name="Shape 12"/>
        <p:cNvGrpSpPr/>
        <p:nvPr/>
      </p:nvGrpSpPr>
      <p:grpSpPr>
        <a:xfrm>
          <a:off x="0" y="0"/>
          <a:ext cx="0" cy="0"/>
          <a:chOff x="0" y="0"/>
          <a:chExt cx="0" cy="0"/>
        </a:xfrm>
      </p:grpSpPr>
      <p:pic>
        <p:nvPicPr>
          <p:cNvPr id="13" name="Google Shape;13;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36"/>
          <p:cNvSpPr txBox="1"/>
          <p:nvPr>
            <p:ph type="ctrTitle"/>
          </p:nvPr>
        </p:nvSpPr>
        <p:spPr>
          <a:xfrm>
            <a:off x="577049" y="1220182"/>
            <a:ext cx="4790082" cy="198140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600"/>
              <a:buFont typeface="Calibri"/>
              <a:buNone/>
              <a:defRPr b="1" sz="6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6"/>
          <p:cNvSpPr txBox="1"/>
          <p:nvPr>
            <p:ph idx="1" type="subTitle"/>
          </p:nvPr>
        </p:nvSpPr>
        <p:spPr>
          <a:xfrm>
            <a:off x="2030277" y="3827644"/>
            <a:ext cx="3336853" cy="6297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AEABAB"/>
              </a:buClr>
              <a:buSzPts val="2400"/>
              <a:buNone/>
              <a:defRPr sz="2400">
                <a:solidFill>
                  <a:srgbClr val="AEABAB"/>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36"/>
          <p:cNvSpPr/>
          <p:nvPr/>
        </p:nvSpPr>
        <p:spPr>
          <a:xfrm>
            <a:off x="695382" y="3233862"/>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17" name="Google Shape;17;p36"/>
          <p:cNvSpPr/>
          <p:nvPr>
            <p:ph idx="2" type="pic"/>
          </p:nvPr>
        </p:nvSpPr>
        <p:spPr>
          <a:xfrm>
            <a:off x="577048" y="3521989"/>
            <a:ext cx="1241022" cy="1241021"/>
          </a:xfrm>
          <a:prstGeom prst="rect">
            <a:avLst/>
          </a:prstGeom>
          <a:noFill/>
          <a:ln>
            <a:noFill/>
          </a:ln>
        </p:spPr>
      </p:sp>
      <p:pic>
        <p:nvPicPr>
          <p:cNvPr id="18" name="Google Shape;18;p36"/>
          <p:cNvPicPr preferRelativeResize="0"/>
          <p:nvPr/>
        </p:nvPicPr>
        <p:blipFill rotWithShape="1">
          <a:blip r:embed="rId3">
            <a:alphaModFix/>
          </a:blip>
          <a:srcRect b="0" l="0" r="0" t="0"/>
          <a:stretch/>
        </p:blipFill>
        <p:spPr>
          <a:xfrm>
            <a:off x="577048" y="5931191"/>
            <a:ext cx="2004090" cy="4825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5">
  <p:cSld name="Intro Slide 5">
    <p:bg>
      <p:bgPr>
        <a:solidFill>
          <a:schemeClr val="accent5"/>
        </a:solidFill>
      </p:bgPr>
    </p:bg>
    <p:spTree>
      <p:nvGrpSpPr>
        <p:cNvPr id="78" name="Shape 78"/>
        <p:cNvGrpSpPr/>
        <p:nvPr/>
      </p:nvGrpSpPr>
      <p:grpSpPr>
        <a:xfrm>
          <a:off x="0" y="0"/>
          <a:ext cx="0" cy="0"/>
          <a:chOff x="0" y="0"/>
          <a:chExt cx="0" cy="0"/>
        </a:xfrm>
      </p:grpSpPr>
      <p:pic>
        <p:nvPicPr>
          <p:cNvPr id="79" name="Google Shape;79;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47"/>
          <p:cNvSpPr txBox="1"/>
          <p:nvPr>
            <p:ph type="ctrTitle"/>
          </p:nvPr>
        </p:nvSpPr>
        <p:spPr>
          <a:xfrm>
            <a:off x="577049" y="1868611"/>
            <a:ext cx="5899952" cy="17126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7"/>
          <p:cNvSpPr txBox="1"/>
          <p:nvPr>
            <p:ph idx="1" type="subTitle"/>
          </p:nvPr>
        </p:nvSpPr>
        <p:spPr>
          <a:xfrm>
            <a:off x="577049" y="4040262"/>
            <a:ext cx="5899952" cy="6297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47"/>
          <p:cNvSpPr/>
          <p:nvPr/>
        </p:nvSpPr>
        <p:spPr>
          <a:xfrm>
            <a:off x="684625" y="3787920"/>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47"/>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47"/>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p47"/>
          <p:cNvPicPr preferRelativeResize="0"/>
          <p:nvPr/>
        </p:nvPicPr>
        <p:blipFill rotWithShape="1">
          <a:blip r:embed="rId3">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3">
  <p:cSld name="Intro Slide 3">
    <p:bg>
      <p:bgPr>
        <a:solidFill>
          <a:srgbClr val="F2F2F2"/>
        </a:solidFill>
      </p:bgPr>
    </p:bg>
    <p:spTree>
      <p:nvGrpSpPr>
        <p:cNvPr id="86" name="Shape 86"/>
        <p:cNvGrpSpPr/>
        <p:nvPr/>
      </p:nvGrpSpPr>
      <p:grpSpPr>
        <a:xfrm>
          <a:off x="0" y="0"/>
          <a:ext cx="0" cy="0"/>
          <a:chOff x="0" y="0"/>
          <a:chExt cx="0" cy="0"/>
        </a:xfrm>
      </p:grpSpPr>
      <p:sp>
        <p:nvSpPr>
          <p:cNvPr id="87" name="Google Shape;87;p49"/>
          <p:cNvSpPr txBox="1"/>
          <p:nvPr>
            <p:ph type="ctrTitle"/>
          </p:nvPr>
        </p:nvSpPr>
        <p:spPr>
          <a:xfrm>
            <a:off x="577049" y="1868611"/>
            <a:ext cx="5899952" cy="17126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9"/>
          <p:cNvSpPr txBox="1"/>
          <p:nvPr>
            <p:ph idx="1" type="subTitle"/>
          </p:nvPr>
        </p:nvSpPr>
        <p:spPr>
          <a:xfrm>
            <a:off x="577049" y="4040262"/>
            <a:ext cx="5899952" cy="6297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9" name="Google Shape;89;p49"/>
          <p:cNvSpPr/>
          <p:nvPr/>
        </p:nvSpPr>
        <p:spPr>
          <a:xfrm>
            <a:off x="684625" y="3787920"/>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sp>
        <p:nvSpPr>
          <p:cNvPr id="90" name="Google Shape;90;p49"/>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1" name="Google Shape;91;p49"/>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2" name="Google Shape;92;p49"/>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pic>
        <p:nvPicPr>
          <p:cNvPr id="93" name="Google Shape;93;p49"/>
          <p:cNvPicPr preferRelativeResize="0"/>
          <p:nvPr/>
        </p:nvPicPr>
        <p:blipFill rotWithShape="1">
          <a:blip r:embed="rId3">
            <a:alphaModFix/>
          </a:blip>
          <a:srcRect b="0" l="0" r="0" t="0"/>
          <a:stretch/>
        </p:blipFill>
        <p:spPr>
          <a:xfrm>
            <a:off x="8068962" y="492137"/>
            <a:ext cx="4123038" cy="636586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44"/>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6" name="Google Shape;96;p44"/>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7" name="Google Shape;97;p44"/>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50"/>
          <p:cNvSpPr txBox="1"/>
          <p:nvPr>
            <p:ph type="ctrTitle"/>
          </p:nvPr>
        </p:nvSpPr>
        <p:spPr>
          <a:xfrm>
            <a:off x="334392" y="1122363"/>
            <a:ext cx="11523216" cy="191512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b="1"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0"/>
          <p:cNvSpPr txBox="1"/>
          <p:nvPr>
            <p:ph idx="1" type="subTitle"/>
          </p:nvPr>
        </p:nvSpPr>
        <p:spPr>
          <a:xfrm>
            <a:off x="334392" y="3602038"/>
            <a:ext cx="11523216"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A3838"/>
              </a:buClr>
              <a:buSzPts val="2400"/>
              <a:buNone/>
              <a:defRPr sz="2400"/>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1" name="Google Shape;101;p50"/>
          <p:cNvSpPr/>
          <p:nvPr/>
        </p:nvSpPr>
        <p:spPr>
          <a:xfrm>
            <a:off x="5391217" y="3296904"/>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50"/>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3" name="Google Shape;103;p50"/>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4" name="Google Shape;104;p50"/>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5" name="Shape 105"/>
        <p:cNvGrpSpPr/>
        <p:nvPr/>
      </p:nvGrpSpPr>
      <p:grpSpPr>
        <a:xfrm>
          <a:off x="0" y="0"/>
          <a:ext cx="0" cy="0"/>
          <a:chOff x="0" y="0"/>
          <a:chExt cx="0" cy="0"/>
        </a:xfrm>
      </p:grpSpPr>
      <p:sp>
        <p:nvSpPr>
          <p:cNvPr id="106" name="Google Shape;106;p51"/>
          <p:cNvSpPr txBox="1"/>
          <p:nvPr>
            <p:ph idx="1" type="body"/>
          </p:nvPr>
        </p:nvSpPr>
        <p:spPr>
          <a:xfrm>
            <a:off x="334392" y="1484555"/>
            <a:ext cx="5685408" cy="4692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51"/>
          <p:cNvSpPr txBox="1"/>
          <p:nvPr>
            <p:ph idx="2" type="body"/>
          </p:nvPr>
        </p:nvSpPr>
        <p:spPr>
          <a:xfrm>
            <a:off x="6172200" y="1484555"/>
            <a:ext cx="5685408" cy="4692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51"/>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9" name="Google Shape;109;p51"/>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0" name="Google Shape;110;p51"/>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
        <p:nvSpPr>
          <p:cNvPr id="111" name="Google Shape;111;p51"/>
          <p:cNvSpPr txBox="1"/>
          <p:nvPr>
            <p:ph type="title"/>
          </p:nvPr>
        </p:nvSpPr>
        <p:spPr>
          <a:xfrm>
            <a:off x="334392" y="365125"/>
            <a:ext cx="11523216" cy="81924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1"/>
          <p:cNvSpPr/>
          <p:nvPr/>
        </p:nvSpPr>
        <p:spPr>
          <a:xfrm>
            <a:off x="441562" y="123842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52"/>
          <p:cNvSpPr txBox="1"/>
          <p:nvPr>
            <p:ph type="title"/>
          </p:nvPr>
        </p:nvSpPr>
        <p:spPr>
          <a:xfrm>
            <a:off x="334392" y="457200"/>
            <a:ext cx="4437633" cy="98432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1"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52"/>
          <p:cNvSpPr txBox="1"/>
          <p:nvPr>
            <p:ph idx="1" type="body"/>
          </p:nvPr>
        </p:nvSpPr>
        <p:spPr>
          <a:xfrm>
            <a:off x="5183188" y="457201"/>
            <a:ext cx="6674420" cy="540385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A3838"/>
              </a:buClr>
              <a:buSzPts val="3200"/>
              <a:buChar char="•"/>
              <a:defRPr sz="3200"/>
            </a:lvl1pPr>
            <a:lvl2pPr indent="-406400" lvl="1" marL="914400" algn="l">
              <a:lnSpc>
                <a:spcPct val="90000"/>
              </a:lnSpc>
              <a:spcBef>
                <a:spcPts val="500"/>
              </a:spcBef>
              <a:spcAft>
                <a:spcPts val="0"/>
              </a:spcAft>
              <a:buClr>
                <a:srgbClr val="3A3838"/>
              </a:buClr>
              <a:buSzPts val="2800"/>
              <a:buChar char="•"/>
              <a:defRPr sz="2800"/>
            </a:lvl2pPr>
            <a:lvl3pPr indent="-381000" lvl="2" marL="1371600" algn="l">
              <a:lnSpc>
                <a:spcPct val="90000"/>
              </a:lnSpc>
              <a:spcBef>
                <a:spcPts val="500"/>
              </a:spcBef>
              <a:spcAft>
                <a:spcPts val="0"/>
              </a:spcAft>
              <a:buClr>
                <a:srgbClr val="3A3838"/>
              </a:buClr>
              <a:buSzPts val="2400"/>
              <a:buChar char="•"/>
              <a:defRPr sz="2400"/>
            </a:lvl3pPr>
            <a:lvl4pPr indent="-355600" lvl="3" marL="1828800" algn="l">
              <a:lnSpc>
                <a:spcPct val="90000"/>
              </a:lnSpc>
              <a:spcBef>
                <a:spcPts val="500"/>
              </a:spcBef>
              <a:spcAft>
                <a:spcPts val="0"/>
              </a:spcAft>
              <a:buClr>
                <a:srgbClr val="3A3838"/>
              </a:buClr>
              <a:buSzPts val="2000"/>
              <a:buChar char="•"/>
              <a:defRPr sz="2000"/>
            </a:lvl4pPr>
            <a:lvl5pPr indent="-355600" lvl="4" marL="2286000" algn="l">
              <a:lnSpc>
                <a:spcPct val="90000"/>
              </a:lnSpc>
              <a:spcBef>
                <a:spcPts val="500"/>
              </a:spcBef>
              <a:spcAft>
                <a:spcPts val="0"/>
              </a:spcAft>
              <a:buClr>
                <a:srgbClr val="3A3838"/>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6" name="Google Shape;116;p52"/>
          <p:cNvSpPr txBox="1"/>
          <p:nvPr>
            <p:ph idx="2" type="body"/>
          </p:nvPr>
        </p:nvSpPr>
        <p:spPr>
          <a:xfrm>
            <a:off x="334392" y="1592132"/>
            <a:ext cx="4437633" cy="42768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1600"/>
              <a:buNone/>
              <a:defRPr sz="1600"/>
            </a:lvl1pPr>
            <a:lvl2pPr indent="-228600" lvl="1" marL="914400" algn="l">
              <a:lnSpc>
                <a:spcPct val="90000"/>
              </a:lnSpc>
              <a:spcBef>
                <a:spcPts val="500"/>
              </a:spcBef>
              <a:spcAft>
                <a:spcPts val="0"/>
              </a:spcAft>
              <a:buClr>
                <a:srgbClr val="3A3838"/>
              </a:buClr>
              <a:buSzPts val="1400"/>
              <a:buNone/>
              <a:defRPr sz="1400"/>
            </a:lvl2pPr>
            <a:lvl3pPr indent="-228600" lvl="2" marL="1371600" algn="l">
              <a:lnSpc>
                <a:spcPct val="90000"/>
              </a:lnSpc>
              <a:spcBef>
                <a:spcPts val="500"/>
              </a:spcBef>
              <a:spcAft>
                <a:spcPts val="0"/>
              </a:spcAft>
              <a:buClr>
                <a:srgbClr val="3A3838"/>
              </a:buClr>
              <a:buSzPts val="1200"/>
              <a:buNone/>
              <a:defRPr sz="1200"/>
            </a:lvl3pPr>
            <a:lvl4pPr indent="-228600" lvl="3" marL="1828800" algn="l">
              <a:lnSpc>
                <a:spcPct val="90000"/>
              </a:lnSpc>
              <a:spcBef>
                <a:spcPts val="500"/>
              </a:spcBef>
              <a:spcAft>
                <a:spcPts val="0"/>
              </a:spcAft>
              <a:buClr>
                <a:srgbClr val="3A3838"/>
              </a:buClr>
              <a:buSzPts val="1000"/>
              <a:buNone/>
              <a:defRPr sz="1000"/>
            </a:lvl4pPr>
            <a:lvl5pPr indent="-228600" lvl="4" marL="2286000" algn="l">
              <a:lnSpc>
                <a:spcPct val="90000"/>
              </a:lnSpc>
              <a:spcBef>
                <a:spcPts val="500"/>
              </a:spcBef>
              <a:spcAft>
                <a:spcPts val="0"/>
              </a:spcAft>
              <a:buClr>
                <a:srgbClr val="3A3838"/>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7" name="Google Shape;117;p52"/>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8" name="Google Shape;118;p52"/>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9" name="Google Shape;119;p52"/>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2">
  <p:cSld name="Cover Slide 2">
    <p:bg>
      <p:bgPr>
        <a:solidFill>
          <a:schemeClr val="lt1"/>
        </a:solidFill>
      </p:bgPr>
    </p:bg>
    <p:spTree>
      <p:nvGrpSpPr>
        <p:cNvPr id="120" name="Shape 120"/>
        <p:cNvGrpSpPr/>
        <p:nvPr/>
      </p:nvGrpSpPr>
      <p:grpSpPr>
        <a:xfrm>
          <a:off x="0" y="0"/>
          <a:ext cx="0" cy="0"/>
          <a:chOff x="0" y="0"/>
          <a:chExt cx="0" cy="0"/>
        </a:xfrm>
      </p:grpSpPr>
      <p:pic>
        <p:nvPicPr>
          <p:cNvPr id="121" name="Google Shape;121;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2" name="Google Shape;122;p53"/>
          <p:cNvSpPr txBox="1"/>
          <p:nvPr>
            <p:ph type="ctrTitle"/>
          </p:nvPr>
        </p:nvSpPr>
        <p:spPr>
          <a:xfrm>
            <a:off x="577048" y="1599891"/>
            <a:ext cx="4829839" cy="198140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600"/>
              <a:buFont typeface="Calibri"/>
              <a:buNone/>
              <a:defRPr b="1" sz="6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53"/>
          <p:cNvSpPr txBox="1"/>
          <p:nvPr>
            <p:ph idx="1" type="subTitle"/>
          </p:nvPr>
        </p:nvSpPr>
        <p:spPr>
          <a:xfrm>
            <a:off x="577049" y="4040262"/>
            <a:ext cx="4829838" cy="6297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AEABAB"/>
              </a:buClr>
              <a:buSzPts val="2400"/>
              <a:buNone/>
              <a:defRPr sz="2400">
                <a:solidFill>
                  <a:srgbClr val="AEABAB"/>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4" name="Google Shape;124;p53"/>
          <p:cNvSpPr/>
          <p:nvPr/>
        </p:nvSpPr>
        <p:spPr>
          <a:xfrm>
            <a:off x="695382" y="3613571"/>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Calibri"/>
              <a:ea typeface="Calibri"/>
              <a:cs typeface="Calibri"/>
              <a:sym typeface="Calibri"/>
            </a:endParaRPr>
          </a:p>
        </p:txBody>
      </p:sp>
      <p:pic>
        <p:nvPicPr>
          <p:cNvPr id="125" name="Google Shape;125;p53"/>
          <p:cNvPicPr preferRelativeResize="0"/>
          <p:nvPr/>
        </p:nvPicPr>
        <p:blipFill rotWithShape="1">
          <a:blip r:embed="rId3">
            <a:alphaModFix/>
          </a:blip>
          <a:srcRect b="0" l="0" r="0" t="0"/>
          <a:stretch/>
        </p:blipFill>
        <p:spPr>
          <a:xfrm>
            <a:off x="577048" y="5931191"/>
            <a:ext cx="2004090" cy="4825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chemeClr val="lt1"/>
        </a:solidFill>
      </p:bgPr>
    </p:bg>
    <p:spTree>
      <p:nvGrpSpPr>
        <p:cNvPr id="126" name="Shape 126"/>
        <p:cNvGrpSpPr/>
        <p:nvPr/>
      </p:nvGrpSpPr>
      <p:grpSpPr>
        <a:xfrm>
          <a:off x="0" y="0"/>
          <a:ext cx="0" cy="0"/>
          <a:chOff x="0" y="0"/>
          <a:chExt cx="0" cy="0"/>
        </a:xfrm>
      </p:grpSpPr>
      <p:pic>
        <p:nvPicPr>
          <p:cNvPr id="127" name="Google Shape;127;p5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28" name="Google Shape;128;p54"/>
          <p:cNvPicPr preferRelativeResize="0"/>
          <p:nvPr/>
        </p:nvPicPr>
        <p:blipFill rotWithShape="1">
          <a:blip r:embed="rId3">
            <a:alphaModFix/>
          </a:blip>
          <a:srcRect b="0" l="0" r="0" t="0"/>
          <a:stretch/>
        </p:blipFill>
        <p:spPr>
          <a:xfrm>
            <a:off x="7755130" y="7588"/>
            <a:ext cx="4436870" cy="6850412"/>
          </a:xfrm>
          <a:prstGeom prst="rect">
            <a:avLst/>
          </a:prstGeom>
          <a:noFill/>
          <a:ln>
            <a:noFill/>
          </a:ln>
        </p:spPr>
      </p:pic>
      <p:sp>
        <p:nvSpPr>
          <p:cNvPr id="129" name="Google Shape;129;p54"/>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0" name="Google Shape;130;p54"/>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1" name="Google Shape;131;p54"/>
          <p:cNvPicPr preferRelativeResize="0"/>
          <p:nvPr/>
        </p:nvPicPr>
        <p:blipFill rotWithShape="1">
          <a:blip r:embed="rId4">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1">
  <p:cSld name="Intro Slide 1">
    <p:bg>
      <p:bgPr>
        <a:solidFill>
          <a:schemeClr val="dk1"/>
        </a:solidFill>
      </p:bgPr>
    </p:bg>
    <p:spTree>
      <p:nvGrpSpPr>
        <p:cNvPr id="132" name="Shape 132"/>
        <p:cNvGrpSpPr/>
        <p:nvPr/>
      </p:nvGrpSpPr>
      <p:grpSpPr>
        <a:xfrm>
          <a:off x="0" y="0"/>
          <a:ext cx="0" cy="0"/>
          <a:chOff x="0" y="0"/>
          <a:chExt cx="0" cy="0"/>
        </a:xfrm>
      </p:grpSpPr>
      <p:pic>
        <p:nvPicPr>
          <p:cNvPr id="133" name="Google Shape;133;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4" name="Google Shape;134;p55"/>
          <p:cNvSpPr txBox="1"/>
          <p:nvPr>
            <p:ph type="ctrTitle"/>
          </p:nvPr>
        </p:nvSpPr>
        <p:spPr>
          <a:xfrm>
            <a:off x="577049" y="1868611"/>
            <a:ext cx="5899952" cy="17126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5"/>
          <p:cNvSpPr txBox="1"/>
          <p:nvPr>
            <p:ph idx="1" type="subTitle"/>
          </p:nvPr>
        </p:nvSpPr>
        <p:spPr>
          <a:xfrm>
            <a:off x="577049" y="4040262"/>
            <a:ext cx="5899952" cy="6297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6" name="Google Shape;136;p55"/>
          <p:cNvSpPr/>
          <p:nvPr/>
        </p:nvSpPr>
        <p:spPr>
          <a:xfrm>
            <a:off x="684625" y="3787920"/>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55"/>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8" name="Google Shape;138;p55"/>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9" name="Google Shape;139;p55"/>
          <p:cNvPicPr preferRelativeResize="0"/>
          <p:nvPr/>
        </p:nvPicPr>
        <p:blipFill rotWithShape="1">
          <a:blip r:embed="rId3">
            <a:alphaModFix/>
          </a:blip>
          <a:srcRect b="0" l="0" r="84001" t="30"/>
          <a:stretch/>
        </p:blipFill>
        <p:spPr>
          <a:xfrm>
            <a:off x="334392" y="6332534"/>
            <a:ext cx="242657" cy="365125"/>
          </a:xfrm>
          <a:prstGeom prst="rect">
            <a:avLst/>
          </a:prstGeom>
          <a:noFill/>
          <a:ln>
            <a:noFill/>
          </a:ln>
        </p:spPr>
      </p:pic>
      <p:pic>
        <p:nvPicPr>
          <p:cNvPr id="140" name="Google Shape;140;p55"/>
          <p:cNvPicPr preferRelativeResize="0"/>
          <p:nvPr/>
        </p:nvPicPr>
        <p:blipFill rotWithShape="1">
          <a:blip r:embed="rId4">
            <a:alphaModFix/>
          </a:blip>
          <a:srcRect b="0" l="15999" r="0" t="30"/>
          <a:stretch/>
        </p:blipFill>
        <p:spPr>
          <a:xfrm>
            <a:off x="577048" y="6332534"/>
            <a:ext cx="1274079" cy="3651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2">
  <p:cSld name="Intro Slide 2">
    <p:bg>
      <p:bgPr>
        <a:solidFill>
          <a:schemeClr val="accent3"/>
        </a:solidFill>
      </p:bgPr>
    </p:bg>
    <p:spTree>
      <p:nvGrpSpPr>
        <p:cNvPr id="141" name="Shape 141"/>
        <p:cNvGrpSpPr/>
        <p:nvPr/>
      </p:nvGrpSpPr>
      <p:grpSpPr>
        <a:xfrm>
          <a:off x="0" y="0"/>
          <a:ext cx="0" cy="0"/>
          <a:chOff x="0" y="0"/>
          <a:chExt cx="0" cy="0"/>
        </a:xfrm>
      </p:grpSpPr>
      <p:pic>
        <p:nvPicPr>
          <p:cNvPr id="142" name="Google Shape;142;p5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3" name="Google Shape;143;p56"/>
          <p:cNvSpPr txBox="1"/>
          <p:nvPr>
            <p:ph type="ctrTitle"/>
          </p:nvPr>
        </p:nvSpPr>
        <p:spPr>
          <a:xfrm>
            <a:off x="577049" y="1868611"/>
            <a:ext cx="5899952" cy="17126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56"/>
          <p:cNvSpPr txBox="1"/>
          <p:nvPr>
            <p:ph idx="1" type="subTitle"/>
          </p:nvPr>
        </p:nvSpPr>
        <p:spPr>
          <a:xfrm>
            <a:off x="577049" y="4040262"/>
            <a:ext cx="5899952" cy="6297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5" name="Google Shape;145;p56"/>
          <p:cNvSpPr/>
          <p:nvPr/>
        </p:nvSpPr>
        <p:spPr>
          <a:xfrm>
            <a:off x="684625" y="3787920"/>
            <a:ext cx="1409566" cy="45719"/>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56"/>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7" name="Google Shape;147;p56"/>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8" name="Google Shape;148;p56"/>
          <p:cNvPicPr preferRelativeResize="0"/>
          <p:nvPr/>
        </p:nvPicPr>
        <p:blipFill rotWithShape="1">
          <a:blip r:embed="rId3">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19" name="Shape 19"/>
        <p:cNvGrpSpPr/>
        <p:nvPr/>
      </p:nvGrpSpPr>
      <p:grpSpPr>
        <a:xfrm>
          <a:off x="0" y="0"/>
          <a:ext cx="0" cy="0"/>
          <a:chOff x="0" y="0"/>
          <a:chExt cx="0" cy="0"/>
        </a:xfrm>
      </p:grpSpPr>
      <p:sp>
        <p:nvSpPr>
          <p:cNvPr id="20" name="Google Shape;20;p39"/>
          <p:cNvSpPr txBox="1"/>
          <p:nvPr>
            <p:ph idx="1" type="body"/>
          </p:nvPr>
        </p:nvSpPr>
        <p:spPr>
          <a:xfrm>
            <a:off x="334392" y="1484555"/>
            <a:ext cx="5685408" cy="4692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9"/>
          <p:cNvSpPr txBox="1"/>
          <p:nvPr>
            <p:ph idx="2" type="body"/>
          </p:nvPr>
        </p:nvSpPr>
        <p:spPr>
          <a:xfrm>
            <a:off x="6172200" y="1484555"/>
            <a:ext cx="5685408" cy="46924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9"/>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8D939B"/>
              </a:buClr>
              <a:buSzPts val="1400"/>
              <a:buFont typeface="Calibri"/>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23" name="Google Shape;23;p39"/>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39"/>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
        <p:nvSpPr>
          <p:cNvPr id="25" name="Google Shape;25;p39"/>
          <p:cNvSpPr txBox="1"/>
          <p:nvPr>
            <p:ph type="title"/>
          </p:nvPr>
        </p:nvSpPr>
        <p:spPr>
          <a:xfrm>
            <a:off x="334392" y="365125"/>
            <a:ext cx="11523216" cy="81924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9"/>
          <p:cNvSpPr/>
          <p:nvPr/>
        </p:nvSpPr>
        <p:spPr>
          <a:xfrm>
            <a:off x="441562" y="123842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4">
  <p:cSld name="Intro Slide 4">
    <p:bg>
      <p:bgPr>
        <a:solidFill>
          <a:schemeClr val="accent4"/>
        </a:solidFill>
      </p:bgPr>
    </p:bg>
    <p:spTree>
      <p:nvGrpSpPr>
        <p:cNvPr id="149" name="Shape 149"/>
        <p:cNvGrpSpPr/>
        <p:nvPr/>
      </p:nvGrpSpPr>
      <p:grpSpPr>
        <a:xfrm>
          <a:off x="0" y="0"/>
          <a:ext cx="0" cy="0"/>
          <a:chOff x="0" y="0"/>
          <a:chExt cx="0" cy="0"/>
        </a:xfrm>
      </p:grpSpPr>
      <p:pic>
        <p:nvPicPr>
          <p:cNvPr id="150" name="Google Shape;150;p5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1" name="Google Shape;151;p57"/>
          <p:cNvSpPr txBox="1"/>
          <p:nvPr>
            <p:ph type="ctrTitle"/>
          </p:nvPr>
        </p:nvSpPr>
        <p:spPr>
          <a:xfrm>
            <a:off x="577049" y="1868611"/>
            <a:ext cx="5899952" cy="17126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57"/>
          <p:cNvSpPr txBox="1"/>
          <p:nvPr>
            <p:ph idx="1" type="subTitle"/>
          </p:nvPr>
        </p:nvSpPr>
        <p:spPr>
          <a:xfrm>
            <a:off x="577049" y="4040262"/>
            <a:ext cx="5899952" cy="6297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3" name="Google Shape;153;p57"/>
          <p:cNvSpPr/>
          <p:nvPr/>
        </p:nvSpPr>
        <p:spPr>
          <a:xfrm>
            <a:off x="684625" y="3787920"/>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57"/>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5" name="Google Shape;155;p57"/>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6" name="Google Shape;156;p57"/>
          <p:cNvPicPr preferRelativeResize="0"/>
          <p:nvPr/>
        </p:nvPicPr>
        <p:blipFill rotWithShape="1">
          <a:blip r:embed="rId3">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6">
  <p:cSld name="Intro Slide 6">
    <p:bg>
      <p:bgPr>
        <a:solidFill>
          <a:schemeClr val="accent6"/>
        </a:solidFill>
      </p:bgPr>
    </p:bg>
    <p:spTree>
      <p:nvGrpSpPr>
        <p:cNvPr id="157" name="Shape 157"/>
        <p:cNvGrpSpPr/>
        <p:nvPr/>
      </p:nvGrpSpPr>
      <p:grpSpPr>
        <a:xfrm>
          <a:off x="0" y="0"/>
          <a:ext cx="0" cy="0"/>
          <a:chOff x="0" y="0"/>
          <a:chExt cx="0" cy="0"/>
        </a:xfrm>
      </p:grpSpPr>
      <p:pic>
        <p:nvPicPr>
          <p:cNvPr id="158" name="Google Shape;158;p5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9" name="Google Shape;159;p58"/>
          <p:cNvSpPr txBox="1"/>
          <p:nvPr>
            <p:ph type="ctrTitle"/>
          </p:nvPr>
        </p:nvSpPr>
        <p:spPr>
          <a:xfrm>
            <a:off x="577049" y="1868611"/>
            <a:ext cx="5899952" cy="17126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58"/>
          <p:cNvSpPr txBox="1"/>
          <p:nvPr>
            <p:ph idx="1" type="subTitle"/>
          </p:nvPr>
        </p:nvSpPr>
        <p:spPr>
          <a:xfrm>
            <a:off x="577049" y="4040262"/>
            <a:ext cx="5899952" cy="62970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1" name="Google Shape;161;p58"/>
          <p:cNvSpPr/>
          <p:nvPr/>
        </p:nvSpPr>
        <p:spPr>
          <a:xfrm>
            <a:off x="684625" y="3787920"/>
            <a:ext cx="1409566" cy="45719"/>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58"/>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3" name="Google Shape;163;p58"/>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64" name="Google Shape;164;p58"/>
          <p:cNvPicPr preferRelativeResize="0"/>
          <p:nvPr/>
        </p:nvPicPr>
        <p:blipFill rotWithShape="1">
          <a:blip r:embed="rId3">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stion Slide 1">
  <p:cSld name="Transistion Slide 1">
    <p:bg>
      <p:bgPr>
        <a:solidFill>
          <a:schemeClr val="lt1"/>
        </a:solidFill>
      </p:bgPr>
    </p:bg>
    <p:spTree>
      <p:nvGrpSpPr>
        <p:cNvPr id="165" name="Shape 165"/>
        <p:cNvGrpSpPr/>
        <p:nvPr/>
      </p:nvGrpSpPr>
      <p:grpSpPr>
        <a:xfrm>
          <a:off x="0" y="0"/>
          <a:ext cx="0" cy="0"/>
          <a:chOff x="0" y="0"/>
          <a:chExt cx="0" cy="0"/>
        </a:xfrm>
      </p:grpSpPr>
      <p:sp>
        <p:nvSpPr>
          <p:cNvPr id="166" name="Google Shape;166;p59"/>
          <p:cNvSpPr/>
          <p:nvPr/>
        </p:nvSpPr>
        <p:spPr>
          <a:xfrm>
            <a:off x="0" y="2233914"/>
            <a:ext cx="12192000" cy="462408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59"/>
          <p:cNvSpPr/>
          <p:nvPr/>
        </p:nvSpPr>
        <p:spPr>
          <a:xfrm>
            <a:off x="1467091" y="1409218"/>
            <a:ext cx="9257818" cy="403956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59"/>
          <p:cNvSpPr txBox="1"/>
          <p:nvPr>
            <p:ph type="ctrTitle"/>
          </p:nvPr>
        </p:nvSpPr>
        <p:spPr>
          <a:xfrm>
            <a:off x="2553304" y="2053805"/>
            <a:ext cx="7085393" cy="1712686"/>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59"/>
          <p:cNvSpPr txBox="1"/>
          <p:nvPr>
            <p:ph idx="1" type="subTitle"/>
          </p:nvPr>
        </p:nvSpPr>
        <p:spPr>
          <a:xfrm>
            <a:off x="2553304" y="4225456"/>
            <a:ext cx="7085392" cy="629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0" name="Google Shape;170;p59"/>
          <p:cNvSpPr/>
          <p:nvPr/>
        </p:nvSpPr>
        <p:spPr>
          <a:xfrm>
            <a:off x="5391217" y="3923740"/>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59"/>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2" name="Google Shape;172;p59"/>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73" name="Google Shape;173;p59"/>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stion Slide 2">
  <p:cSld name="Transistion Slide 2">
    <p:bg>
      <p:bgPr>
        <a:solidFill>
          <a:schemeClr val="lt1"/>
        </a:solidFill>
      </p:bgPr>
    </p:bg>
    <p:spTree>
      <p:nvGrpSpPr>
        <p:cNvPr id="174" name="Shape 174"/>
        <p:cNvGrpSpPr/>
        <p:nvPr/>
      </p:nvGrpSpPr>
      <p:grpSpPr>
        <a:xfrm>
          <a:off x="0" y="0"/>
          <a:ext cx="0" cy="0"/>
          <a:chOff x="0" y="0"/>
          <a:chExt cx="0" cy="0"/>
        </a:xfrm>
      </p:grpSpPr>
      <p:sp>
        <p:nvSpPr>
          <p:cNvPr id="175" name="Google Shape;175;p60"/>
          <p:cNvSpPr/>
          <p:nvPr/>
        </p:nvSpPr>
        <p:spPr>
          <a:xfrm>
            <a:off x="0" y="2233914"/>
            <a:ext cx="12192000" cy="462408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60"/>
          <p:cNvSpPr/>
          <p:nvPr/>
        </p:nvSpPr>
        <p:spPr>
          <a:xfrm>
            <a:off x="1467091" y="1409218"/>
            <a:ext cx="9257818" cy="403956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60"/>
          <p:cNvSpPr txBox="1"/>
          <p:nvPr>
            <p:ph type="ctrTitle"/>
          </p:nvPr>
        </p:nvSpPr>
        <p:spPr>
          <a:xfrm>
            <a:off x="2553304" y="2053805"/>
            <a:ext cx="7085393" cy="1712686"/>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60"/>
          <p:cNvSpPr txBox="1"/>
          <p:nvPr>
            <p:ph idx="1" type="subTitle"/>
          </p:nvPr>
        </p:nvSpPr>
        <p:spPr>
          <a:xfrm>
            <a:off x="2553304" y="4225456"/>
            <a:ext cx="7085392" cy="629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9" name="Google Shape;179;p60"/>
          <p:cNvSpPr/>
          <p:nvPr/>
        </p:nvSpPr>
        <p:spPr>
          <a:xfrm>
            <a:off x="5391217" y="3923740"/>
            <a:ext cx="1409566" cy="45719"/>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60"/>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1" name="Google Shape;181;p60"/>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82" name="Google Shape;182;p60"/>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3">
  <p:cSld name="Transition Slide 3">
    <p:bg>
      <p:bgPr>
        <a:solidFill>
          <a:schemeClr val="lt1"/>
        </a:solidFill>
      </p:bgPr>
    </p:bg>
    <p:spTree>
      <p:nvGrpSpPr>
        <p:cNvPr id="183" name="Shape 183"/>
        <p:cNvGrpSpPr/>
        <p:nvPr/>
      </p:nvGrpSpPr>
      <p:grpSpPr>
        <a:xfrm>
          <a:off x="0" y="0"/>
          <a:ext cx="0" cy="0"/>
          <a:chOff x="0" y="0"/>
          <a:chExt cx="0" cy="0"/>
        </a:xfrm>
      </p:grpSpPr>
      <p:sp>
        <p:nvSpPr>
          <p:cNvPr id="184" name="Google Shape;184;p61"/>
          <p:cNvSpPr/>
          <p:nvPr/>
        </p:nvSpPr>
        <p:spPr>
          <a:xfrm>
            <a:off x="1467091" y="1409218"/>
            <a:ext cx="9257818" cy="403956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61"/>
          <p:cNvSpPr txBox="1"/>
          <p:nvPr>
            <p:ph type="ctrTitle"/>
          </p:nvPr>
        </p:nvSpPr>
        <p:spPr>
          <a:xfrm>
            <a:off x="2553304" y="2053805"/>
            <a:ext cx="7085393" cy="1712686"/>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61"/>
          <p:cNvSpPr txBox="1"/>
          <p:nvPr>
            <p:ph idx="1" type="subTitle"/>
          </p:nvPr>
        </p:nvSpPr>
        <p:spPr>
          <a:xfrm>
            <a:off x="2553304" y="4225456"/>
            <a:ext cx="7085392" cy="629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7" name="Google Shape;187;p61"/>
          <p:cNvSpPr/>
          <p:nvPr/>
        </p:nvSpPr>
        <p:spPr>
          <a:xfrm>
            <a:off x="5391217" y="3923740"/>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61"/>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9" name="Google Shape;189;p61"/>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90" name="Google Shape;190;p61"/>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stion Slide 4">
  <p:cSld name="Transistion Slide 4">
    <p:bg>
      <p:bgPr>
        <a:solidFill>
          <a:schemeClr val="lt1"/>
        </a:solidFill>
      </p:bgPr>
    </p:bg>
    <p:spTree>
      <p:nvGrpSpPr>
        <p:cNvPr id="191" name="Shape 191"/>
        <p:cNvGrpSpPr/>
        <p:nvPr/>
      </p:nvGrpSpPr>
      <p:grpSpPr>
        <a:xfrm>
          <a:off x="0" y="0"/>
          <a:ext cx="0" cy="0"/>
          <a:chOff x="0" y="0"/>
          <a:chExt cx="0" cy="0"/>
        </a:xfrm>
      </p:grpSpPr>
      <p:sp>
        <p:nvSpPr>
          <p:cNvPr id="192" name="Google Shape;192;p62"/>
          <p:cNvSpPr/>
          <p:nvPr/>
        </p:nvSpPr>
        <p:spPr>
          <a:xfrm>
            <a:off x="0" y="2233914"/>
            <a:ext cx="12192000" cy="462408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62"/>
          <p:cNvSpPr/>
          <p:nvPr/>
        </p:nvSpPr>
        <p:spPr>
          <a:xfrm>
            <a:off x="1467091" y="1409218"/>
            <a:ext cx="9257818" cy="403956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62"/>
          <p:cNvSpPr txBox="1"/>
          <p:nvPr>
            <p:ph type="ctrTitle"/>
          </p:nvPr>
        </p:nvSpPr>
        <p:spPr>
          <a:xfrm>
            <a:off x="2553304" y="2053805"/>
            <a:ext cx="7085393" cy="1712686"/>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62"/>
          <p:cNvSpPr txBox="1"/>
          <p:nvPr>
            <p:ph idx="1" type="subTitle"/>
          </p:nvPr>
        </p:nvSpPr>
        <p:spPr>
          <a:xfrm>
            <a:off x="2553304" y="4225456"/>
            <a:ext cx="7085392" cy="629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6" name="Google Shape;196;p62"/>
          <p:cNvSpPr/>
          <p:nvPr/>
        </p:nvSpPr>
        <p:spPr>
          <a:xfrm>
            <a:off x="5391217" y="3923740"/>
            <a:ext cx="1409566" cy="45719"/>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62"/>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8" name="Google Shape;198;p62"/>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99" name="Google Shape;199;p62"/>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stion Slide 5">
  <p:cSld name="Transistion Slide 5">
    <p:bg>
      <p:bgPr>
        <a:solidFill>
          <a:schemeClr val="lt1"/>
        </a:solidFill>
      </p:bgPr>
    </p:bg>
    <p:spTree>
      <p:nvGrpSpPr>
        <p:cNvPr id="200" name="Shape 200"/>
        <p:cNvGrpSpPr/>
        <p:nvPr/>
      </p:nvGrpSpPr>
      <p:grpSpPr>
        <a:xfrm>
          <a:off x="0" y="0"/>
          <a:ext cx="0" cy="0"/>
          <a:chOff x="0" y="0"/>
          <a:chExt cx="0" cy="0"/>
        </a:xfrm>
      </p:grpSpPr>
      <p:sp>
        <p:nvSpPr>
          <p:cNvPr id="201" name="Google Shape;201;p63"/>
          <p:cNvSpPr/>
          <p:nvPr/>
        </p:nvSpPr>
        <p:spPr>
          <a:xfrm>
            <a:off x="0" y="2233914"/>
            <a:ext cx="12192000" cy="462408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63"/>
          <p:cNvSpPr/>
          <p:nvPr/>
        </p:nvSpPr>
        <p:spPr>
          <a:xfrm>
            <a:off x="1467091" y="1409218"/>
            <a:ext cx="9257818" cy="403956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63"/>
          <p:cNvSpPr txBox="1"/>
          <p:nvPr>
            <p:ph type="ctrTitle"/>
          </p:nvPr>
        </p:nvSpPr>
        <p:spPr>
          <a:xfrm>
            <a:off x="2553304" y="2053805"/>
            <a:ext cx="7085393" cy="1712686"/>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63"/>
          <p:cNvSpPr txBox="1"/>
          <p:nvPr>
            <p:ph idx="1" type="subTitle"/>
          </p:nvPr>
        </p:nvSpPr>
        <p:spPr>
          <a:xfrm>
            <a:off x="2553304" y="4225456"/>
            <a:ext cx="7085392" cy="629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5" name="Google Shape;205;p63"/>
          <p:cNvSpPr/>
          <p:nvPr/>
        </p:nvSpPr>
        <p:spPr>
          <a:xfrm>
            <a:off x="5391217" y="3923740"/>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6" name="Google Shape;206;p63"/>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07" name="Google Shape;207;p63"/>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8" name="Google Shape;208;p63"/>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stion Slide 6">
  <p:cSld name="Transistion Slide 6">
    <p:bg>
      <p:bgPr>
        <a:solidFill>
          <a:schemeClr val="lt1"/>
        </a:solidFill>
      </p:bgPr>
    </p:bg>
    <p:spTree>
      <p:nvGrpSpPr>
        <p:cNvPr id="209" name="Shape 209"/>
        <p:cNvGrpSpPr/>
        <p:nvPr/>
      </p:nvGrpSpPr>
      <p:grpSpPr>
        <a:xfrm>
          <a:off x="0" y="0"/>
          <a:ext cx="0" cy="0"/>
          <a:chOff x="0" y="0"/>
          <a:chExt cx="0" cy="0"/>
        </a:xfrm>
      </p:grpSpPr>
      <p:sp>
        <p:nvSpPr>
          <p:cNvPr id="210" name="Google Shape;210;p64"/>
          <p:cNvSpPr/>
          <p:nvPr/>
        </p:nvSpPr>
        <p:spPr>
          <a:xfrm>
            <a:off x="0" y="2233914"/>
            <a:ext cx="12192000" cy="462408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64"/>
          <p:cNvSpPr/>
          <p:nvPr/>
        </p:nvSpPr>
        <p:spPr>
          <a:xfrm>
            <a:off x="1467091" y="1409218"/>
            <a:ext cx="9257818" cy="403956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64"/>
          <p:cNvSpPr txBox="1"/>
          <p:nvPr>
            <p:ph type="ctrTitle"/>
          </p:nvPr>
        </p:nvSpPr>
        <p:spPr>
          <a:xfrm>
            <a:off x="2553304" y="2053805"/>
            <a:ext cx="7085393" cy="1712686"/>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64"/>
          <p:cNvSpPr txBox="1"/>
          <p:nvPr>
            <p:ph idx="1" type="subTitle"/>
          </p:nvPr>
        </p:nvSpPr>
        <p:spPr>
          <a:xfrm>
            <a:off x="2553304" y="4225456"/>
            <a:ext cx="7085392" cy="629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4" name="Google Shape;214;p64"/>
          <p:cNvSpPr/>
          <p:nvPr/>
        </p:nvSpPr>
        <p:spPr>
          <a:xfrm>
            <a:off x="5391217" y="3923740"/>
            <a:ext cx="1409566" cy="45719"/>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5" name="Google Shape;215;p64"/>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6" name="Google Shape;216;p64"/>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7" name="Google Shape;217;p64"/>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Headline">
  <p:cSld name="Image w/ Headline">
    <p:spTree>
      <p:nvGrpSpPr>
        <p:cNvPr id="218" name="Shape 218"/>
        <p:cNvGrpSpPr/>
        <p:nvPr/>
      </p:nvGrpSpPr>
      <p:grpSpPr>
        <a:xfrm>
          <a:off x="0" y="0"/>
          <a:ext cx="0" cy="0"/>
          <a:chOff x="0" y="0"/>
          <a:chExt cx="0" cy="0"/>
        </a:xfrm>
      </p:grpSpPr>
      <p:sp>
        <p:nvSpPr>
          <p:cNvPr id="219" name="Google Shape;219;p65"/>
          <p:cNvSpPr txBox="1"/>
          <p:nvPr>
            <p:ph type="ctrTitle"/>
          </p:nvPr>
        </p:nvSpPr>
        <p:spPr>
          <a:xfrm>
            <a:off x="334392" y="2141880"/>
            <a:ext cx="5794559" cy="171268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Calibri"/>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65"/>
          <p:cNvSpPr/>
          <p:nvPr>
            <p:ph idx="2" type="pic"/>
          </p:nvPr>
        </p:nvSpPr>
        <p:spPr>
          <a:xfrm>
            <a:off x="6709719" y="552691"/>
            <a:ext cx="5482282" cy="5417185"/>
          </a:xfrm>
          <a:prstGeom prst="rect">
            <a:avLst/>
          </a:prstGeom>
          <a:noFill/>
          <a:ln>
            <a:noFill/>
          </a:ln>
        </p:spPr>
      </p:sp>
      <p:sp>
        <p:nvSpPr>
          <p:cNvPr id="221" name="Google Shape;221;p65"/>
          <p:cNvSpPr/>
          <p:nvPr/>
        </p:nvSpPr>
        <p:spPr>
          <a:xfrm>
            <a:off x="441562" y="3895084"/>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65"/>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3" name="Google Shape;223;p65"/>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4" name="Google Shape;224;p65"/>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Copy">
  <p:cSld name="Image w/ Copy">
    <p:spTree>
      <p:nvGrpSpPr>
        <p:cNvPr id="225" name="Shape 225"/>
        <p:cNvGrpSpPr/>
        <p:nvPr/>
      </p:nvGrpSpPr>
      <p:grpSpPr>
        <a:xfrm>
          <a:off x="0" y="0"/>
          <a:ext cx="0" cy="0"/>
          <a:chOff x="0" y="0"/>
          <a:chExt cx="0" cy="0"/>
        </a:xfrm>
      </p:grpSpPr>
      <p:sp>
        <p:nvSpPr>
          <p:cNvPr id="226" name="Google Shape;226;p66"/>
          <p:cNvSpPr txBox="1"/>
          <p:nvPr>
            <p:ph type="ctrTitle"/>
          </p:nvPr>
        </p:nvSpPr>
        <p:spPr>
          <a:xfrm>
            <a:off x="334392" y="552691"/>
            <a:ext cx="5831630" cy="138550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Calibri"/>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66"/>
          <p:cNvSpPr/>
          <p:nvPr>
            <p:ph idx="2" type="pic"/>
          </p:nvPr>
        </p:nvSpPr>
        <p:spPr>
          <a:xfrm>
            <a:off x="6709719" y="552691"/>
            <a:ext cx="5482282" cy="5417185"/>
          </a:xfrm>
          <a:prstGeom prst="rect">
            <a:avLst/>
          </a:prstGeom>
          <a:noFill/>
          <a:ln>
            <a:noFill/>
          </a:ln>
        </p:spPr>
      </p:sp>
      <p:sp>
        <p:nvSpPr>
          <p:cNvPr id="228" name="Google Shape;228;p66"/>
          <p:cNvSpPr/>
          <p:nvPr/>
        </p:nvSpPr>
        <p:spPr>
          <a:xfrm>
            <a:off x="441562" y="1954711"/>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66"/>
          <p:cNvSpPr txBox="1"/>
          <p:nvPr>
            <p:ph idx="1" type="body"/>
          </p:nvPr>
        </p:nvSpPr>
        <p:spPr>
          <a:xfrm>
            <a:off x="334392" y="2300855"/>
            <a:ext cx="5831630" cy="36690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1600"/>
              <a:buNone/>
              <a:defRPr sz="1600"/>
            </a:lvl1pPr>
            <a:lvl2pPr indent="-228600" lvl="1" marL="914400" algn="l">
              <a:lnSpc>
                <a:spcPct val="90000"/>
              </a:lnSpc>
              <a:spcBef>
                <a:spcPts val="500"/>
              </a:spcBef>
              <a:spcAft>
                <a:spcPts val="0"/>
              </a:spcAft>
              <a:buClr>
                <a:srgbClr val="3A3838"/>
              </a:buClr>
              <a:buSzPts val="1400"/>
              <a:buNone/>
              <a:defRPr sz="1400"/>
            </a:lvl2pPr>
            <a:lvl3pPr indent="-228600" lvl="2" marL="1371600" algn="l">
              <a:lnSpc>
                <a:spcPct val="90000"/>
              </a:lnSpc>
              <a:spcBef>
                <a:spcPts val="500"/>
              </a:spcBef>
              <a:spcAft>
                <a:spcPts val="0"/>
              </a:spcAft>
              <a:buClr>
                <a:srgbClr val="3A3838"/>
              </a:buClr>
              <a:buSzPts val="1200"/>
              <a:buNone/>
              <a:defRPr sz="1200"/>
            </a:lvl3pPr>
            <a:lvl4pPr indent="-228600" lvl="3" marL="1828800" algn="l">
              <a:lnSpc>
                <a:spcPct val="90000"/>
              </a:lnSpc>
              <a:spcBef>
                <a:spcPts val="500"/>
              </a:spcBef>
              <a:spcAft>
                <a:spcPts val="0"/>
              </a:spcAft>
              <a:buClr>
                <a:srgbClr val="3A3838"/>
              </a:buClr>
              <a:buSzPts val="1000"/>
              <a:buNone/>
              <a:defRPr sz="1000"/>
            </a:lvl4pPr>
            <a:lvl5pPr indent="-228600" lvl="4" marL="2286000" algn="l">
              <a:lnSpc>
                <a:spcPct val="90000"/>
              </a:lnSpc>
              <a:spcBef>
                <a:spcPts val="500"/>
              </a:spcBef>
              <a:spcAft>
                <a:spcPts val="0"/>
              </a:spcAft>
              <a:buClr>
                <a:srgbClr val="3A3838"/>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0" name="Google Shape;230;p66"/>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1" name="Google Shape;231;p66"/>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2" name="Google Shape;232;p66"/>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
  <p:cSld name="1_Screenshot">
    <p:bg>
      <p:bgPr>
        <a:solidFill>
          <a:schemeClr val="dk1"/>
        </a:solidFill>
      </p:bgPr>
    </p:bg>
    <p:spTree>
      <p:nvGrpSpPr>
        <p:cNvPr id="27" name="Shape 27"/>
        <p:cNvGrpSpPr/>
        <p:nvPr/>
      </p:nvGrpSpPr>
      <p:grpSpPr>
        <a:xfrm>
          <a:off x="0" y="0"/>
          <a:ext cx="0" cy="0"/>
          <a:chOff x="0" y="0"/>
          <a:chExt cx="0" cy="0"/>
        </a:xfrm>
      </p:grpSpPr>
      <p:sp>
        <p:nvSpPr>
          <p:cNvPr id="28" name="Google Shape;28;p41"/>
          <p:cNvSpPr/>
          <p:nvPr/>
        </p:nvSpPr>
        <p:spPr>
          <a:xfrm>
            <a:off x="0" y="0"/>
            <a:ext cx="6336253"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867" u="none" cap="none" strike="noStrike">
              <a:solidFill>
                <a:schemeClr val="lt1"/>
              </a:solidFill>
              <a:latin typeface="Calibri"/>
              <a:ea typeface="Calibri"/>
              <a:cs typeface="Calibri"/>
              <a:sym typeface="Calibri"/>
            </a:endParaRPr>
          </a:p>
        </p:txBody>
      </p:sp>
      <p:pic>
        <p:nvPicPr>
          <p:cNvPr id="29" name="Google Shape;29;p41"/>
          <p:cNvPicPr preferRelativeResize="0"/>
          <p:nvPr/>
        </p:nvPicPr>
        <p:blipFill rotWithShape="1">
          <a:blip r:embed="rId2">
            <a:alphaModFix/>
          </a:blip>
          <a:srcRect b="-8917" l="3625" r="7783" t="-1902"/>
          <a:stretch/>
        </p:blipFill>
        <p:spPr>
          <a:xfrm>
            <a:off x="3808207" y="408213"/>
            <a:ext cx="8383795" cy="6449787"/>
          </a:xfrm>
          <a:prstGeom prst="rect">
            <a:avLst/>
          </a:prstGeom>
          <a:noFill/>
          <a:ln>
            <a:noFill/>
          </a:ln>
        </p:spPr>
      </p:pic>
      <p:sp>
        <p:nvSpPr>
          <p:cNvPr id="30" name="Google Shape;30;p41"/>
          <p:cNvSpPr txBox="1"/>
          <p:nvPr/>
        </p:nvSpPr>
        <p:spPr>
          <a:xfrm>
            <a:off x="10638141" y="6332535"/>
            <a:ext cx="121946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D939B"/>
              </a:buClr>
              <a:buSzPts val="900"/>
              <a:buFont typeface="Calibri"/>
              <a:buNone/>
            </a:pPr>
            <a:fld id="{00000000-1234-1234-1234-123412341234}" type="slidenum">
              <a:rPr b="0" i="0" lang="en-US" sz="1200" u="none" cap="none" strike="noStrike">
                <a:solidFill>
                  <a:srgbClr val="8D939B"/>
                </a:solidFill>
                <a:latin typeface="Calibri"/>
                <a:ea typeface="Calibri"/>
                <a:cs typeface="Calibri"/>
                <a:sym typeface="Calibri"/>
              </a:rPr>
              <a:t>‹#›</a:t>
            </a:fld>
            <a:endParaRPr b="0" i="0" sz="1200" u="none" cap="none" strike="noStrike">
              <a:solidFill>
                <a:srgbClr val="8D939B"/>
              </a:solidFill>
              <a:latin typeface="Calibri"/>
              <a:ea typeface="Calibri"/>
              <a:cs typeface="Calibri"/>
              <a:sym typeface="Calibri"/>
            </a:endParaRPr>
          </a:p>
        </p:txBody>
      </p:sp>
      <p:pic>
        <p:nvPicPr>
          <p:cNvPr id="31" name="Google Shape;31;p41"/>
          <p:cNvPicPr preferRelativeResize="0"/>
          <p:nvPr/>
        </p:nvPicPr>
        <p:blipFill rotWithShape="1">
          <a:blip r:embed="rId3">
            <a:alphaModFix/>
          </a:blip>
          <a:srcRect b="0" l="0" r="0" t="0"/>
          <a:stretch/>
        </p:blipFill>
        <p:spPr>
          <a:xfrm>
            <a:off x="334392" y="6332427"/>
            <a:ext cx="1516736" cy="365235"/>
          </a:xfrm>
          <a:prstGeom prst="rect">
            <a:avLst/>
          </a:prstGeom>
          <a:noFill/>
          <a:ln>
            <a:noFill/>
          </a:ln>
        </p:spPr>
      </p:pic>
      <p:sp>
        <p:nvSpPr>
          <p:cNvPr id="32" name="Google Shape;32;p41"/>
          <p:cNvSpPr txBox="1"/>
          <p:nvPr>
            <p:ph idx="1" type="body"/>
          </p:nvPr>
        </p:nvSpPr>
        <p:spPr>
          <a:xfrm>
            <a:off x="334393" y="596349"/>
            <a:ext cx="4184599" cy="5373528"/>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1067"/>
              </a:spcBef>
              <a:spcAft>
                <a:spcPts val="0"/>
              </a:spcAft>
              <a:buClr>
                <a:srgbClr val="06111F"/>
              </a:buClr>
              <a:buSzPts val="1200"/>
              <a:buNone/>
              <a:defRPr sz="1600"/>
            </a:lvl1pPr>
            <a:lvl2pPr indent="-228600" lvl="1" marL="914400" algn="l">
              <a:lnSpc>
                <a:spcPct val="90000"/>
              </a:lnSpc>
              <a:spcBef>
                <a:spcPts val="533"/>
              </a:spcBef>
              <a:spcAft>
                <a:spcPts val="0"/>
              </a:spcAft>
              <a:buClr>
                <a:srgbClr val="06111F"/>
              </a:buClr>
              <a:buSzPts val="1100"/>
              <a:buNone/>
              <a:defRPr sz="1467"/>
            </a:lvl2pPr>
            <a:lvl3pPr indent="-228600" lvl="2" marL="1371600" algn="l">
              <a:lnSpc>
                <a:spcPct val="90000"/>
              </a:lnSpc>
              <a:spcBef>
                <a:spcPts val="533"/>
              </a:spcBef>
              <a:spcAft>
                <a:spcPts val="0"/>
              </a:spcAft>
              <a:buClr>
                <a:srgbClr val="06111F"/>
              </a:buClr>
              <a:buSzPts val="900"/>
              <a:buNone/>
              <a:defRPr sz="1200"/>
            </a:lvl3pPr>
            <a:lvl4pPr indent="-228600" lvl="3" marL="1828800" algn="l">
              <a:lnSpc>
                <a:spcPct val="90000"/>
              </a:lnSpc>
              <a:spcBef>
                <a:spcPts val="533"/>
              </a:spcBef>
              <a:spcAft>
                <a:spcPts val="0"/>
              </a:spcAft>
              <a:buClr>
                <a:srgbClr val="06111F"/>
              </a:buClr>
              <a:buSzPts val="800"/>
              <a:buNone/>
              <a:defRPr sz="1067"/>
            </a:lvl4pPr>
            <a:lvl5pPr indent="-228600" lvl="4" marL="2286000" algn="l">
              <a:lnSpc>
                <a:spcPct val="90000"/>
              </a:lnSpc>
              <a:spcBef>
                <a:spcPts val="533"/>
              </a:spcBef>
              <a:spcAft>
                <a:spcPts val="0"/>
              </a:spcAft>
              <a:buClr>
                <a:srgbClr val="06111F"/>
              </a:buClr>
              <a:buSzPts val="800"/>
              <a:buNone/>
              <a:defRPr sz="1067"/>
            </a:lvl5pPr>
            <a:lvl6pPr indent="-228600" lvl="5" marL="2743200" algn="l">
              <a:lnSpc>
                <a:spcPct val="90000"/>
              </a:lnSpc>
              <a:spcBef>
                <a:spcPts val="533"/>
              </a:spcBef>
              <a:spcAft>
                <a:spcPts val="0"/>
              </a:spcAft>
              <a:buClr>
                <a:schemeClr val="lt1"/>
              </a:buClr>
              <a:buSzPts val="800"/>
              <a:buNone/>
              <a:defRPr sz="1067"/>
            </a:lvl6pPr>
            <a:lvl7pPr indent="-228600" lvl="6" marL="3200400" algn="l">
              <a:lnSpc>
                <a:spcPct val="90000"/>
              </a:lnSpc>
              <a:spcBef>
                <a:spcPts val="533"/>
              </a:spcBef>
              <a:spcAft>
                <a:spcPts val="0"/>
              </a:spcAft>
              <a:buClr>
                <a:schemeClr val="lt1"/>
              </a:buClr>
              <a:buSzPts val="800"/>
              <a:buNone/>
              <a:defRPr sz="1067"/>
            </a:lvl7pPr>
            <a:lvl8pPr indent="-228600" lvl="7" marL="3657600" algn="l">
              <a:lnSpc>
                <a:spcPct val="90000"/>
              </a:lnSpc>
              <a:spcBef>
                <a:spcPts val="533"/>
              </a:spcBef>
              <a:spcAft>
                <a:spcPts val="0"/>
              </a:spcAft>
              <a:buClr>
                <a:schemeClr val="lt1"/>
              </a:buClr>
              <a:buSzPts val="800"/>
              <a:buNone/>
              <a:defRPr sz="1067"/>
            </a:lvl8pPr>
            <a:lvl9pPr indent="-228600" lvl="8" marL="4114800" algn="l">
              <a:lnSpc>
                <a:spcPct val="90000"/>
              </a:lnSpc>
              <a:spcBef>
                <a:spcPts val="533"/>
              </a:spcBef>
              <a:spcAft>
                <a:spcPts val="0"/>
              </a:spcAft>
              <a:buClr>
                <a:schemeClr val="lt1"/>
              </a:buClr>
              <a:buSzPts val="800"/>
              <a:buNone/>
              <a:defRPr sz="1067"/>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Comparison - Color">
  <p:cSld name="Three Column Comparison - Color">
    <p:bg>
      <p:bgPr>
        <a:solidFill>
          <a:srgbClr val="F2F2F2"/>
        </a:solidFill>
      </p:bgPr>
    </p:bg>
    <p:spTree>
      <p:nvGrpSpPr>
        <p:cNvPr id="233" name="Shape 233"/>
        <p:cNvGrpSpPr/>
        <p:nvPr/>
      </p:nvGrpSpPr>
      <p:grpSpPr>
        <a:xfrm>
          <a:off x="0" y="0"/>
          <a:ext cx="0" cy="0"/>
          <a:chOff x="0" y="0"/>
          <a:chExt cx="0" cy="0"/>
        </a:xfrm>
      </p:grpSpPr>
      <p:sp>
        <p:nvSpPr>
          <p:cNvPr id="234" name="Google Shape;234;p68"/>
          <p:cNvSpPr/>
          <p:nvPr/>
        </p:nvSpPr>
        <p:spPr>
          <a:xfrm>
            <a:off x="304800" y="1371600"/>
            <a:ext cx="3657600" cy="484094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5" name="Google Shape;235;p68"/>
          <p:cNvSpPr/>
          <p:nvPr/>
        </p:nvSpPr>
        <p:spPr>
          <a:xfrm>
            <a:off x="4267200" y="1371600"/>
            <a:ext cx="3657600" cy="484094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6" name="Google Shape;236;p68"/>
          <p:cNvSpPr/>
          <p:nvPr/>
        </p:nvSpPr>
        <p:spPr>
          <a:xfrm>
            <a:off x="8229600" y="1371600"/>
            <a:ext cx="3657600" cy="484094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7" name="Google Shape;237;p68"/>
          <p:cNvSpPr txBox="1"/>
          <p:nvPr>
            <p:ph type="title"/>
          </p:nvPr>
        </p:nvSpPr>
        <p:spPr>
          <a:xfrm>
            <a:off x="334392" y="365126"/>
            <a:ext cx="11523216" cy="54927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68"/>
          <p:cNvSpPr txBox="1"/>
          <p:nvPr>
            <p:ph idx="1" type="body"/>
          </p:nvPr>
        </p:nvSpPr>
        <p:spPr>
          <a:xfrm>
            <a:off x="8439150" y="1585913"/>
            <a:ext cx="3248025" cy="44652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68"/>
          <p:cNvSpPr txBox="1"/>
          <p:nvPr>
            <p:ph idx="2" type="body"/>
          </p:nvPr>
        </p:nvSpPr>
        <p:spPr>
          <a:xfrm>
            <a:off x="4456113" y="1585913"/>
            <a:ext cx="3289300" cy="44652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68"/>
          <p:cNvSpPr txBox="1"/>
          <p:nvPr>
            <p:ph idx="3" type="body"/>
          </p:nvPr>
        </p:nvSpPr>
        <p:spPr>
          <a:xfrm>
            <a:off x="488950" y="1585913"/>
            <a:ext cx="3289300" cy="44652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68"/>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2" name="Google Shape;242;p68"/>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3" name="Google Shape;243;p68"/>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
  <p:cSld name="Screenshot">
    <p:bg>
      <p:bgPr>
        <a:solidFill>
          <a:schemeClr val="dk1"/>
        </a:solidFill>
      </p:bgPr>
    </p:bg>
    <p:spTree>
      <p:nvGrpSpPr>
        <p:cNvPr id="244" name="Shape 244"/>
        <p:cNvGrpSpPr/>
        <p:nvPr/>
      </p:nvGrpSpPr>
      <p:grpSpPr>
        <a:xfrm>
          <a:off x="0" y="0"/>
          <a:ext cx="0" cy="0"/>
          <a:chOff x="0" y="0"/>
          <a:chExt cx="0" cy="0"/>
        </a:xfrm>
      </p:grpSpPr>
      <p:sp>
        <p:nvSpPr>
          <p:cNvPr id="245" name="Google Shape;245;p69"/>
          <p:cNvSpPr/>
          <p:nvPr/>
        </p:nvSpPr>
        <p:spPr>
          <a:xfrm>
            <a:off x="0" y="0"/>
            <a:ext cx="633625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6" name="Google Shape;246;p69"/>
          <p:cNvPicPr preferRelativeResize="0"/>
          <p:nvPr/>
        </p:nvPicPr>
        <p:blipFill rotWithShape="1">
          <a:blip r:embed="rId2">
            <a:alphaModFix/>
          </a:blip>
          <a:srcRect b="-8917" l="3625" r="7783" t="-1902"/>
          <a:stretch/>
        </p:blipFill>
        <p:spPr>
          <a:xfrm>
            <a:off x="3808207" y="408214"/>
            <a:ext cx="8383794" cy="6449786"/>
          </a:xfrm>
          <a:prstGeom prst="rect">
            <a:avLst/>
          </a:prstGeom>
          <a:noFill/>
          <a:ln>
            <a:noFill/>
          </a:ln>
        </p:spPr>
      </p:pic>
      <p:sp>
        <p:nvSpPr>
          <p:cNvPr id="247" name="Google Shape;247;p69"/>
          <p:cNvSpPr txBox="1"/>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marR="0" rtl="0" algn="r">
              <a:lnSpc>
                <a:spcPct val="100000"/>
              </a:lnSpc>
              <a:spcBef>
                <a:spcPts val="0"/>
              </a:spcBef>
              <a:spcAft>
                <a:spcPts val="0"/>
              </a:spcAft>
              <a:buClr>
                <a:srgbClr val="8D939B"/>
              </a:buClr>
              <a:buSzPts val="1200"/>
              <a:buFont typeface="Calibri"/>
              <a:buNone/>
            </a:pPr>
            <a:r>
              <a:rPr b="0" i="0" lang="en-US" sz="1200" u="none" cap="none" strike="noStrike">
                <a:solidFill>
                  <a:srgbClr val="8D939B"/>
                </a:solidFill>
                <a:latin typeface="Calibri"/>
                <a:ea typeface="Calibri"/>
                <a:cs typeface="Calibri"/>
                <a:sym typeface="Calibri"/>
              </a:rPr>
              <a:t>Confidential – Do not duplicate or distribute without written permission from Ground Labs.</a:t>
            </a:r>
            <a:endParaRPr b="0" i="0" sz="1400" u="none" cap="none" strike="noStrike">
              <a:solidFill>
                <a:srgbClr val="000000"/>
              </a:solidFill>
              <a:latin typeface="Arial"/>
              <a:ea typeface="Arial"/>
              <a:cs typeface="Arial"/>
              <a:sym typeface="Arial"/>
            </a:endParaRPr>
          </a:p>
        </p:txBody>
      </p:sp>
      <p:sp>
        <p:nvSpPr>
          <p:cNvPr id="248" name="Google Shape;248;p69"/>
          <p:cNvSpPr txBox="1"/>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D939B"/>
              </a:buClr>
              <a:buSzPts val="1200"/>
              <a:buFont typeface="Calibri"/>
              <a:buNone/>
            </a:pPr>
            <a:fld id="{00000000-1234-1234-1234-123412341234}" type="slidenum">
              <a:rPr b="0" i="0" lang="en-US" sz="1200" u="none" cap="none" strike="noStrike">
                <a:solidFill>
                  <a:srgbClr val="8D939B"/>
                </a:solidFill>
                <a:latin typeface="Calibri"/>
                <a:ea typeface="Calibri"/>
                <a:cs typeface="Calibri"/>
                <a:sym typeface="Calibri"/>
              </a:rPr>
              <a:t>‹#›</a:t>
            </a:fld>
            <a:endParaRPr b="0" i="0" sz="1200" u="none" cap="none" strike="noStrike">
              <a:solidFill>
                <a:srgbClr val="8D939B"/>
              </a:solidFill>
              <a:latin typeface="Calibri"/>
              <a:ea typeface="Calibri"/>
              <a:cs typeface="Calibri"/>
              <a:sym typeface="Calibri"/>
            </a:endParaRPr>
          </a:p>
        </p:txBody>
      </p:sp>
      <p:pic>
        <p:nvPicPr>
          <p:cNvPr id="249" name="Google Shape;249;p69"/>
          <p:cNvPicPr preferRelativeResize="0"/>
          <p:nvPr/>
        </p:nvPicPr>
        <p:blipFill rotWithShape="1">
          <a:blip r:embed="rId3">
            <a:alphaModFix/>
          </a:blip>
          <a:srcRect b="0" l="0" r="0" t="0"/>
          <a:stretch/>
        </p:blipFill>
        <p:spPr>
          <a:xfrm>
            <a:off x="334392" y="6332426"/>
            <a:ext cx="1516736" cy="365234"/>
          </a:xfrm>
          <a:prstGeom prst="rect">
            <a:avLst/>
          </a:prstGeom>
          <a:noFill/>
          <a:ln>
            <a:noFill/>
          </a:ln>
        </p:spPr>
      </p:pic>
      <p:sp>
        <p:nvSpPr>
          <p:cNvPr id="250" name="Google Shape;250;p69"/>
          <p:cNvSpPr txBox="1"/>
          <p:nvPr>
            <p:ph idx="1" type="body"/>
          </p:nvPr>
        </p:nvSpPr>
        <p:spPr>
          <a:xfrm>
            <a:off x="334392" y="596349"/>
            <a:ext cx="4184599" cy="53735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6111F"/>
              </a:buClr>
              <a:buSzPts val="1600"/>
              <a:buNone/>
              <a:defRPr sz="1600"/>
            </a:lvl1pPr>
            <a:lvl2pPr indent="-228600" lvl="1" marL="914400" algn="l">
              <a:lnSpc>
                <a:spcPct val="90000"/>
              </a:lnSpc>
              <a:spcBef>
                <a:spcPts val="500"/>
              </a:spcBef>
              <a:spcAft>
                <a:spcPts val="0"/>
              </a:spcAft>
              <a:buClr>
                <a:srgbClr val="06111F"/>
              </a:buClr>
              <a:buSzPts val="1400"/>
              <a:buNone/>
              <a:defRPr sz="1400"/>
            </a:lvl2pPr>
            <a:lvl3pPr indent="-228600" lvl="2" marL="1371600" algn="l">
              <a:lnSpc>
                <a:spcPct val="90000"/>
              </a:lnSpc>
              <a:spcBef>
                <a:spcPts val="500"/>
              </a:spcBef>
              <a:spcAft>
                <a:spcPts val="0"/>
              </a:spcAft>
              <a:buClr>
                <a:srgbClr val="06111F"/>
              </a:buClr>
              <a:buSzPts val="1200"/>
              <a:buNone/>
              <a:defRPr sz="1200"/>
            </a:lvl3pPr>
            <a:lvl4pPr indent="-228600" lvl="3" marL="1828800" algn="l">
              <a:lnSpc>
                <a:spcPct val="90000"/>
              </a:lnSpc>
              <a:spcBef>
                <a:spcPts val="500"/>
              </a:spcBef>
              <a:spcAft>
                <a:spcPts val="0"/>
              </a:spcAft>
              <a:buClr>
                <a:srgbClr val="06111F"/>
              </a:buClr>
              <a:buSzPts val="1000"/>
              <a:buNone/>
              <a:defRPr sz="1000"/>
            </a:lvl4pPr>
            <a:lvl5pPr indent="-228600" lvl="4" marL="2286000" algn="l">
              <a:lnSpc>
                <a:spcPct val="90000"/>
              </a:lnSpc>
              <a:spcBef>
                <a:spcPts val="500"/>
              </a:spcBef>
              <a:spcAft>
                <a:spcPts val="0"/>
              </a:spcAft>
              <a:buClr>
                <a:srgbClr val="06111F"/>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 - Mobile">
  <p:cSld name="Screenshot - Mobile">
    <p:bg>
      <p:bgPr>
        <a:solidFill>
          <a:schemeClr val="dk1"/>
        </a:solidFill>
      </p:bgPr>
    </p:bg>
    <p:spTree>
      <p:nvGrpSpPr>
        <p:cNvPr id="251" name="Shape 251"/>
        <p:cNvGrpSpPr/>
        <p:nvPr/>
      </p:nvGrpSpPr>
      <p:grpSpPr>
        <a:xfrm>
          <a:off x="0" y="0"/>
          <a:ext cx="0" cy="0"/>
          <a:chOff x="0" y="0"/>
          <a:chExt cx="0" cy="0"/>
        </a:xfrm>
      </p:grpSpPr>
      <p:sp>
        <p:nvSpPr>
          <p:cNvPr id="252" name="Google Shape;252;p70"/>
          <p:cNvSpPr/>
          <p:nvPr/>
        </p:nvSpPr>
        <p:spPr>
          <a:xfrm>
            <a:off x="0" y="0"/>
            <a:ext cx="97536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70"/>
          <p:cNvSpPr txBox="1"/>
          <p:nvPr>
            <p:ph idx="1" type="body"/>
          </p:nvPr>
        </p:nvSpPr>
        <p:spPr>
          <a:xfrm>
            <a:off x="334392" y="596349"/>
            <a:ext cx="7166338" cy="53735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6111F"/>
              </a:buClr>
              <a:buSzPts val="1600"/>
              <a:buNone/>
              <a:defRPr sz="1600"/>
            </a:lvl1pPr>
            <a:lvl2pPr indent="-228600" lvl="1" marL="914400" algn="l">
              <a:lnSpc>
                <a:spcPct val="90000"/>
              </a:lnSpc>
              <a:spcBef>
                <a:spcPts val="500"/>
              </a:spcBef>
              <a:spcAft>
                <a:spcPts val="0"/>
              </a:spcAft>
              <a:buClr>
                <a:srgbClr val="06111F"/>
              </a:buClr>
              <a:buSzPts val="1400"/>
              <a:buNone/>
              <a:defRPr sz="1400"/>
            </a:lvl2pPr>
            <a:lvl3pPr indent="-228600" lvl="2" marL="1371600" algn="l">
              <a:lnSpc>
                <a:spcPct val="90000"/>
              </a:lnSpc>
              <a:spcBef>
                <a:spcPts val="500"/>
              </a:spcBef>
              <a:spcAft>
                <a:spcPts val="0"/>
              </a:spcAft>
              <a:buClr>
                <a:srgbClr val="06111F"/>
              </a:buClr>
              <a:buSzPts val="1200"/>
              <a:buNone/>
              <a:defRPr sz="1200"/>
            </a:lvl3pPr>
            <a:lvl4pPr indent="-228600" lvl="3" marL="1828800" algn="l">
              <a:lnSpc>
                <a:spcPct val="90000"/>
              </a:lnSpc>
              <a:spcBef>
                <a:spcPts val="500"/>
              </a:spcBef>
              <a:spcAft>
                <a:spcPts val="0"/>
              </a:spcAft>
              <a:buClr>
                <a:srgbClr val="06111F"/>
              </a:buClr>
              <a:buSzPts val="1000"/>
              <a:buNone/>
              <a:defRPr sz="1000"/>
            </a:lvl4pPr>
            <a:lvl5pPr indent="-228600" lvl="4" marL="2286000" algn="l">
              <a:lnSpc>
                <a:spcPct val="90000"/>
              </a:lnSpc>
              <a:spcBef>
                <a:spcPts val="500"/>
              </a:spcBef>
              <a:spcAft>
                <a:spcPts val="0"/>
              </a:spcAft>
              <a:buClr>
                <a:srgbClr val="06111F"/>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pic>
        <p:nvPicPr>
          <p:cNvPr id="254" name="Google Shape;254;p70"/>
          <p:cNvPicPr preferRelativeResize="0"/>
          <p:nvPr/>
        </p:nvPicPr>
        <p:blipFill rotWithShape="1">
          <a:blip r:embed="rId2">
            <a:alphaModFix/>
          </a:blip>
          <a:srcRect b="0" l="0" r="0" t="0"/>
          <a:stretch/>
        </p:blipFill>
        <p:spPr>
          <a:xfrm>
            <a:off x="8222619" y="290741"/>
            <a:ext cx="3061962" cy="5984744"/>
          </a:xfrm>
          <a:prstGeom prst="rect">
            <a:avLst/>
          </a:prstGeom>
          <a:noFill/>
          <a:ln>
            <a:noFill/>
          </a:ln>
        </p:spPr>
      </p:pic>
      <p:sp>
        <p:nvSpPr>
          <p:cNvPr id="255" name="Google Shape;255;p70"/>
          <p:cNvSpPr txBox="1"/>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marR="0" rtl="0" algn="r">
              <a:lnSpc>
                <a:spcPct val="100000"/>
              </a:lnSpc>
              <a:spcBef>
                <a:spcPts val="0"/>
              </a:spcBef>
              <a:spcAft>
                <a:spcPts val="0"/>
              </a:spcAft>
              <a:buClr>
                <a:srgbClr val="8D939B"/>
              </a:buClr>
              <a:buSzPts val="1200"/>
              <a:buFont typeface="Calibri"/>
              <a:buNone/>
            </a:pPr>
            <a:r>
              <a:rPr b="0" i="0" lang="en-US" sz="1200" u="none" cap="none" strike="noStrike">
                <a:solidFill>
                  <a:srgbClr val="8D939B"/>
                </a:solidFill>
                <a:latin typeface="Calibri"/>
                <a:ea typeface="Calibri"/>
                <a:cs typeface="Calibri"/>
                <a:sym typeface="Calibri"/>
              </a:rPr>
              <a:t>Confidential – Do not duplicate or distribute without written permission from Ground Labs.</a:t>
            </a:r>
            <a:endParaRPr b="0" i="0" sz="1400" u="none" cap="none" strike="noStrike">
              <a:solidFill>
                <a:srgbClr val="000000"/>
              </a:solidFill>
              <a:latin typeface="Arial"/>
              <a:ea typeface="Arial"/>
              <a:cs typeface="Arial"/>
              <a:sym typeface="Arial"/>
            </a:endParaRPr>
          </a:p>
        </p:txBody>
      </p:sp>
      <p:sp>
        <p:nvSpPr>
          <p:cNvPr id="256" name="Google Shape;256;p70"/>
          <p:cNvSpPr txBox="1"/>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D939B"/>
              </a:buClr>
              <a:buSzPts val="1200"/>
              <a:buFont typeface="Calibri"/>
              <a:buNone/>
            </a:pPr>
            <a:fld id="{00000000-1234-1234-1234-123412341234}" type="slidenum">
              <a:rPr b="0" i="0" lang="en-US" sz="1200" u="none" cap="none" strike="noStrike">
                <a:solidFill>
                  <a:srgbClr val="8D939B"/>
                </a:solidFill>
                <a:latin typeface="Calibri"/>
                <a:ea typeface="Calibri"/>
                <a:cs typeface="Calibri"/>
                <a:sym typeface="Calibri"/>
              </a:rPr>
              <a:t>‹#›</a:t>
            </a:fld>
            <a:endParaRPr b="0" i="0" sz="1200" u="none" cap="none" strike="noStrike">
              <a:solidFill>
                <a:srgbClr val="8D939B"/>
              </a:solidFill>
              <a:latin typeface="Calibri"/>
              <a:ea typeface="Calibri"/>
              <a:cs typeface="Calibri"/>
              <a:sym typeface="Calibri"/>
            </a:endParaRPr>
          </a:p>
        </p:txBody>
      </p:sp>
      <p:pic>
        <p:nvPicPr>
          <p:cNvPr id="257" name="Google Shape;257;p70"/>
          <p:cNvPicPr preferRelativeResize="0"/>
          <p:nvPr/>
        </p:nvPicPr>
        <p:blipFill rotWithShape="1">
          <a:blip r:embed="rId3">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 - Multi Screen">
  <p:cSld name="Screenshot - Multi Screen">
    <p:bg>
      <p:bgPr>
        <a:solidFill>
          <a:schemeClr val="dk1"/>
        </a:solidFill>
      </p:bgPr>
    </p:bg>
    <p:spTree>
      <p:nvGrpSpPr>
        <p:cNvPr id="258" name="Shape 258"/>
        <p:cNvGrpSpPr/>
        <p:nvPr/>
      </p:nvGrpSpPr>
      <p:grpSpPr>
        <a:xfrm>
          <a:off x="0" y="0"/>
          <a:ext cx="0" cy="0"/>
          <a:chOff x="0" y="0"/>
          <a:chExt cx="0" cy="0"/>
        </a:xfrm>
      </p:grpSpPr>
      <p:sp>
        <p:nvSpPr>
          <p:cNvPr id="259" name="Google Shape;259;p71"/>
          <p:cNvSpPr/>
          <p:nvPr/>
        </p:nvSpPr>
        <p:spPr>
          <a:xfrm>
            <a:off x="0" y="0"/>
            <a:ext cx="633625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0" name="Google Shape;260;p71"/>
          <p:cNvPicPr preferRelativeResize="0"/>
          <p:nvPr/>
        </p:nvPicPr>
        <p:blipFill rotWithShape="1">
          <a:blip r:embed="rId2">
            <a:alphaModFix/>
          </a:blip>
          <a:srcRect b="0" l="0" r="0" t="0"/>
          <a:stretch/>
        </p:blipFill>
        <p:spPr>
          <a:xfrm>
            <a:off x="2438382" y="726929"/>
            <a:ext cx="9632867" cy="5924212"/>
          </a:xfrm>
          <a:prstGeom prst="rect">
            <a:avLst/>
          </a:prstGeom>
          <a:noFill/>
          <a:ln>
            <a:noFill/>
          </a:ln>
        </p:spPr>
      </p:pic>
      <p:pic>
        <p:nvPicPr>
          <p:cNvPr id="261" name="Google Shape;261;p71"/>
          <p:cNvPicPr preferRelativeResize="0"/>
          <p:nvPr/>
        </p:nvPicPr>
        <p:blipFill rotWithShape="1">
          <a:blip r:embed="rId3">
            <a:alphaModFix/>
          </a:blip>
          <a:srcRect b="0" l="0" r="0" t="0"/>
          <a:stretch/>
        </p:blipFill>
        <p:spPr>
          <a:xfrm>
            <a:off x="10297284" y="2168685"/>
            <a:ext cx="1894716" cy="3703308"/>
          </a:xfrm>
          <a:prstGeom prst="rect">
            <a:avLst/>
          </a:prstGeom>
          <a:noFill/>
          <a:ln>
            <a:noFill/>
          </a:ln>
        </p:spPr>
      </p:pic>
      <p:sp>
        <p:nvSpPr>
          <p:cNvPr id="262" name="Google Shape;262;p71"/>
          <p:cNvSpPr txBox="1"/>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marR="0" rtl="0" algn="r">
              <a:lnSpc>
                <a:spcPct val="100000"/>
              </a:lnSpc>
              <a:spcBef>
                <a:spcPts val="0"/>
              </a:spcBef>
              <a:spcAft>
                <a:spcPts val="0"/>
              </a:spcAft>
              <a:buClr>
                <a:srgbClr val="8D939B"/>
              </a:buClr>
              <a:buSzPts val="1200"/>
              <a:buFont typeface="Calibri"/>
              <a:buNone/>
            </a:pPr>
            <a:r>
              <a:rPr b="0" i="0" lang="en-US" sz="1200" u="none" cap="none" strike="noStrike">
                <a:solidFill>
                  <a:srgbClr val="8D939B"/>
                </a:solidFill>
                <a:latin typeface="Calibri"/>
                <a:ea typeface="Calibri"/>
                <a:cs typeface="Calibri"/>
                <a:sym typeface="Calibri"/>
              </a:rPr>
              <a:t>Confidential – Do not duplicate or distribute without written permission from Ground Labs.</a:t>
            </a:r>
            <a:endParaRPr b="0" i="0" sz="1400" u="none" cap="none" strike="noStrike">
              <a:solidFill>
                <a:srgbClr val="000000"/>
              </a:solidFill>
              <a:latin typeface="Arial"/>
              <a:ea typeface="Arial"/>
              <a:cs typeface="Arial"/>
              <a:sym typeface="Arial"/>
            </a:endParaRPr>
          </a:p>
        </p:txBody>
      </p:sp>
      <p:sp>
        <p:nvSpPr>
          <p:cNvPr id="263" name="Google Shape;263;p71"/>
          <p:cNvSpPr txBox="1"/>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D939B"/>
              </a:buClr>
              <a:buSzPts val="1200"/>
              <a:buFont typeface="Calibri"/>
              <a:buNone/>
            </a:pPr>
            <a:fld id="{00000000-1234-1234-1234-123412341234}" type="slidenum">
              <a:rPr b="0" i="0" lang="en-US" sz="1200" u="none" cap="none" strike="noStrike">
                <a:solidFill>
                  <a:srgbClr val="8D939B"/>
                </a:solidFill>
                <a:latin typeface="Calibri"/>
                <a:ea typeface="Calibri"/>
                <a:cs typeface="Calibri"/>
                <a:sym typeface="Calibri"/>
              </a:rPr>
              <a:t>‹#›</a:t>
            </a:fld>
            <a:endParaRPr b="0" i="0" sz="1200" u="none" cap="none" strike="noStrike">
              <a:solidFill>
                <a:srgbClr val="8D939B"/>
              </a:solidFill>
              <a:latin typeface="Calibri"/>
              <a:ea typeface="Calibri"/>
              <a:cs typeface="Calibri"/>
              <a:sym typeface="Calibri"/>
            </a:endParaRPr>
          </a:p>
        </p:txBody>
      </p:sp>
      <p:pic>
        <p:nvPicPr>
          <p:cNvPr id="264" name="Google Shape;264;p71"/>
          <p:cNvPicPr preferRelativeResize="0"/>
          <p:nvPr/>
        </p:nvPicPr>
        <p:blipFill rotWithShape="1">
          <a:blip r:embed="rId4">
            <a:alphaModFix/>
          </a:blip>
          <a:srcRect b="0" l="0" r="0" t="0"/>
          <a:stretch/>
        </p:blipFill>
        <p:spPr>
          <a:xfrm>
            <a:off x="334392" y="6332426"/>
            <a:ext cx="1516736" cy="365234"/>
          </a:xfrm>
          <a:prstGeom prst="rect">
            <a:avLst/>
          </a:prstGeom>
          <a:noFill/>
          <a:ln>
            <a:noFill/>
          </a:ln>
        </p:spPr>
      </p:pic>
      <p:sp>
        <p:nvSpPr>
          <p:cNvPr id="265" name="Google Shape;265;p71"/>
          <p:cNvSpPr txBox="1"/>
          <p:nvPr>
            <p:ph idx="1" type="body"/>
          </p:nvPr>
        </p:nvSpPr>
        <p:spPr>
          <a:xfrm>
            <a:off x="334392" y="596349"/>
            <a:ext cx="2952147" cy="53735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6111F"/>
              </a:buClr>
              <a:buSzPts val="1600"/>
              <a:buNone/>
              <a:defRPr sz="1600"/>
            </a:lvl1pPr>
            <a:lvl2pPr indent="-228600" lvl="1" marL="914400" algn="l">
              <a:lnSpc>
                <a:spcPct val="90000"/>
              </a:lnSpc>
              <a:spcBef>
                <a:spcPts val="500"/>
              </a:spcBef>
              <a:spcAft>
                <a:spcPts val="0"/>
              </a:spcAft>
              <a:buClr>
                <a:srgbClr val="06111F"/>
              </a:buClr>
              <a:buSzPts val="1400"/>
              <a:buNone/>
              <a:defRPr sz="1400"/>
            </a:lvl2pPr>
            <a:lvl3pPr indent="-228600" lvl="2" marL="1371600" algn="l">
              <a:lnSpc>
                <a:spcPct val="90000"/>
              </a:lnSpc>
              <a:spcBef>
                <a:spcPts val="500"/>
              </a:spcBef>
              <a:spcAft>
                <a:spcPts val="0"/>
              </a:spcAft>
              <a:buClr>
                <a:srgbClr val="06111F"/>
              </a:buClr>
              <a:buSzPts val="1200"/>
              <a:buNone/>
              <a:defRPr sz="1200"/>
            </a:lvl3pPr>
            <a:lvl4pPr indent="-228600" lvl="3" marL="1828800" algn="l">
              <a:lnSpc>
                <a:spcPct val="90000"/>
              </a:lnSpc>
              <a:spcBef>
                <a:spcPts val="500"/>
              </a:spcBef>
              <a:spcAft>
                <a:spcPts val="0"/>
              </a:spcAft>
              <a:buClr>
                <a:srgbClr val="06111F"/>
              </a:buClr>
              <a:buSzPts val="1000"/>
              <a:buNone/>
              <a:defRPr sz="1000"/>
            </a:lvl4pPr>
            <a:lvl5pPr indent="-228600" lvl="4" marL="2286000" algn="l">
              <a:lnSpc>
                <a:spcPct val="90000"/>
              </a:lnSpc>
              <a:spcBef>
                <a:spcPts val="500"/>
              </a:spcBef>
              <a:spcAft>
                <a:spcPts val="0"/>
              </a:spcAft>
              <a:buClr>
                <a:srgbClr val="06111F"/>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Circle">
  <p:cSld name="Icon Circle">
    <p:spTree>
      <p:nvGrpSpPr>
        <p:cNvPr id="266" name="Shape 266"/>
        <p:cNvGrpSpPr/>
        <p:nvPr/>
      </p:nvGrpSpPr>
      <p:grpSpPr>
        <a:xfrm>
          <a:off x="0" y="0"/>
          <a:ext cx="0" cy="0"/>
          <a:chOff x="0" y="0"/>
          <a:chExt cx="0" cy="0"/>
        </a:xfrm>
      </p:grpSpPr>
      <p:sp>
        <p:nvSpPr>
          <p:cNvPr id="267" name="Google Shape;267;p72"/>
          <p:cNvSpPr/>
          <p:nvPr/>
        </p:nvSpPr>
        <p:spPr>
          <a:xfrm>
            <a:off x="7162800" y="0"/>
            <a:ext cx="50292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8" name="Google Shape;268;p72"/>
          <p:cNvSpPr/>
          <p:nvPr/>
        </p:nvSpPr>
        <p:spPr>
          <a:xfrm>
            <a:off x="5434815" y="1600200"/>
            <a:ext cx="3657600" cy="3657600"/>
          </a:xfrm>
          <a:prstGeom prst="ellipse">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9" name="Google Shape;269;p72"/>
          <p:cNvSpPr/>
          <p:nvPr/>
        </p:nvSpPr>
        <p:spPr>
          <a:xfrm>
            <a:off x="463595" y="205593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0" name="Google Shape;270;p72"/>
          <p:cNvSpPr/>
          <p:nvPr/>
        </p:nvSpPr>
        <p:spPr>
          <a:xfrm>
            <a:off x="8707462" y="3086100"/>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1" name="Google Shape;271;p72"/>
          <p:cNvSpPr/>
          <p:nvPr/>
        </p:nvSpPr>
        <p:spPr>
          <a:xfrm>
            <a:off x="8044460" y="1667317"/>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2" name="Google Shape;272;p72"/>
          <p:cNvSpPr/>
          <p:nvPr/>
        </p:nvSpPr>
        <p:spPr>
          <a:xfrm>
            <a:off x="8044460" y="4545104"/>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73" name="Google Shape;273;p72"/>
          <p:cNvCxnSpPr/>
          <p:nvPr/>
        </p:nvCxnSpPr>
        <p:spPr>
          <a:xfrm>
            <a:off x="8718523" y="2010217"/>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274" name="Google Shape;274;p72"/>
          <p:cNvSpPr/>
          <p:nvPr/>
        </p:nvSpPr>
        <p:spPr>
          <a:xfrm>
            <a:off x="9371286" y="1964497"/>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75" name="Google Shape;275;p72"/>
          <p:cNvCxnSpPr/>
          <p:nvPr/>
        </p:nvCxnSpPr>
        <p:spPr>
          <a:xfrm>
            <a:off x="9389424" y="3429000"/>
            <a:ext cx="457200" cy="0"/>
          </a:xfrm>
          <a:prstGeom prst="straightConnector1">
            <a:avLst/>
          </a:prstGeom>
          <a:noFill/>
          <a:ln cap="flat" cmpd="sng" w="12700">
            <a:solidFill>
              <a:schemeClr val="lt1"/>
            </a:solidFill>
            <a:prstDash val="solid"/>
            <a:miter lim="800000"/>
            <a:headEnd len="sm" w="sm" type="none"/>
            <a:tailEnd len="sm" w="sm" type="none"/>
          </a:ln>
        </p:spPr>
      </p:cxnSp>
      <p:sp>
        <p:nvSpPr>
          <p:cNvPr id="276" name="Google Shape;276;p72"/>
          <p:cNvSpPr/>
          <p:nvPr/>
        </p:nvSpPr>
        <p:spPr>
          <a:xfrm>
            <a:off x="9846624" y="3383280"/>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77" name="Google Shape;277;p72"/>
          <p:cNvCxnSpPr/>
          <p:nvPr/>
        </p:nvCxnSpPr>
        <p:spPr>
          <a:xfrm>
            <a:off x="8718523" y="4888004"/>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278" name="Google Shape;278;p72"/>
          <p:cNvSpPr/>
          <p:nvPr/>
        </p:nvSpPr>
        <p:spPr>
          <a:xfrm>
            <a:off x="9371286" y="4842284"/>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9" name="Google Shape;279;p72"/>
          <p:cNvSpPr txBox="1"/>
          <p:nvPr>
            <p:ph idx="1" type="body"/>
          </p:nvPr>
        </p:nvSpPr>
        <p:spPr>
          <a:xfrm>
            <a:off x="334392" y="2353117"/>
            <a:ext cx="5943600" cy="38970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2800"/>
              <a:buNone/>
              <a:defRPr/>
            </a:lvl1pPr>
            <a:lvl2pPr indent="-228600" lvl="1" marL="914400" algn="l">
              <a:lnSpc>
                <a:spcPct val="90000"/>
              </a:lnSpc>
              <a:spcBef>
                <a:spcPts val="500"/>
              </a:spcBef>
              <a:spcAft>
                <a:spcPts val="0"/>
              </a:spcAft>
              <a:buClr>
                <a:srgbClr val="3A3838"/>
              </a:buClr>
              <a:buSzPts val="2400"/>
              <a:buNone/>
              <a:defRPr/>
            </a:lvl2pPr>
            <a:lvl3pPr indent="-228600" lvl="2" marL="1371600" algn="l">
              <a:lnSpc>
                <a:spcPct val="90000"/>
              </a:lnSpc>
              <a:spcBef>
                <a:spcPts val="500"/>
              </a:spcBef>
              <a:spcAft>
                <a:spcPts val="0"/>
              </a:spcAft>
              <a:buClr>
                <a:srgbClr val="3A3838"/>
              </a:buClr>
              <a:buSzPts val="2000"/>
              <a:buNone/>
              <a:defRPr/>
            </a:lvl3pPr>
            <a:lvl4pPr indent="-228600" lvl="3" marL="1828800" algn="l">
              <a:lnSpc>
                <a:spcPct val="90000"/>
              </a:lnSpc>
              <a:spcBef>
                <a:spcPts val="500"/>
              </a:spcBef>
              <a:spcAft>
                <a:spcPts val="0"/>
              </a:spcAft>
              <a:buClr>
                <a:srgbClr val="3A3838"/>
              </a:buClr>
              <a:buSzPts val="1800"/>
              <a:buNone/>
              <a:defRPr/>
            </a:lvl4pPr>
            <a:lvl5pPr indent="-228600" lvl="4" marL="2286000" algn="l">
              <a:lnSpc>
                <a:spcPct val="90000"/>
              </a:lnSpc>
              <a:spcBef>
                <a:spcPts val="500"/>
              </a:spcBef>
              <a:spcAft>
                <a:spcPts val="0"/>
              </a:spcAft>
              <a:buClr>
                <a:srgbClr val="3A3838"/>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72"/>
          <p:cNvSpPr txBox="1"/>
          <p:nvPr>
            <p:ph type="title"/>
          </p:nvPr>
        </p:nvSpPr>
        <p:spPr>
          <a:xfrm>
            <a:off x="334392" y="377154"/>
            <a:ext cx="5943600" cy="167878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838"/>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72"/>
          <p:cNvSpPr txBox="1"/>
          <p:nvPr>
            <p:ph idx="2" type="body"/>
          </p:nvPr>
        </p:nvSpPr>
        <p:spPr>
          <a:xfrm>
            <a:off x="9595797" y="1801461"/>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72"/>
          <p:cNvSpPr txBox="1"/>
          <p:nvPr>
            <p:ph idx="3" type="body"/>
          </p:nvPr>
        </p:nvSpPr>
        <p:spPr>
          <a:xfrm>
            <a:off x="10032367" y="3253292"/>
            <a:ext cx="1909756"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72"/>
          <p:cNvSpPr txBox="1"/>
          <p:nvPr>
            <p:ph idx="4" type="body"/>
          </p:nvPr>
        </p:nvSpPr>
        <p:spPr>
          <a:xfrm>
            <a:off x="9595797" y="4712296"/>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72"/>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5" name="Google Shape;285;p72"/>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86" name="Google Shape;286;p72"/>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Circle 2">
  <p:cSld name="Icon Circle 2">
    <p:spTree>
      <p:nvGrpSpPr>
        <p:cNvPr id="287" name="Shape 287"/>
        <p:cNvGrpSpPr/>
        <p:nvPr/>
      </p:nvGrpSpPr>
      <p:grpSpPr>
        <a:xfrm>
          <a:off x="0" y="0"/>
          <a:ext cx="0" cy="0"/>
          <a:chOff x="0" y="0"/>
          <a:chExt cx="0" cy="0"/>
        </a:xfrm>
      </p:grpSpPr>
      <p:sp>
        <p:nvSpPr>
          <p:cNvPr id="288" name="Google Shape;288;p73"/>
          <p:cNvSpPr/>
          <p:nvPr/>
        </p:nvSpPr>
        <p:spPr>
          <a:xfrm>
            <a:off x="7162800" y="0"/>
            <a:ext cx="50292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9" name="Google Shape;289;p73"/>
          <p:cNvSpPr/>
          <p:nvPr/>
        </p:nvSpPr>
        <p:spPr>
          <a:xfrm>
            <a:off x="5434815" y="1600200"/>
            <a:ext cx="3657600" cy="3657600"/>
          </a:xfrm>
          <a:prstGeom prst="ellipse">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0" name="Google Shape;290;p73"/>
          <p:cNvSpPr/>
          <p:nvPr/>
        </p:nvSpPr>
        <p:spPr>
          <a:xfrm>
            <a:off x="8707462" y="3086100"/>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1" name="Google Shape;291;p73"/>
          <p:cNvSpPr/>
          <p:nvPr/>
        </p:nvSpPr>
        <p:spPr>
          <a:xfrm>
            <a:off x="8044460" y="1667317"/>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2" name="Google Shape;292;p73"/>
          <p:cNvSpPr/>
          <p:nvPr/>
        </p:nvSpPr>
        <p:spPr>
          <a:xfrm>
            <a:off x="8044460" y="4545104"/>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93" name="Google Shape;293;p73"/>
          <p:cNvCxnSpPr/>
          <p:nvPr/>
        </p:nvCxnSpPr>
        <p:spPr>
          <a:xfrm>
            <a:off x="8718523" y="2010217"/>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294" name="Google Shape;294;p73"/>
          <p:cNvSpPr/>
          <p:nvPr/>
        </p:nvSpPr>
        <p:spPr>
          <a:xfrm>
            <a:off x="9371286" y="1964497"/>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95" name="Google Shape;295;p73"/>
          <p:cNvCxnSpPr/>
          <p:nvPr/>
        </p:nvCxnSpPr>
        <p:spPr>
          <a:xfrm>
            <a:off x="9389424" y="3429000"/>
            <a:ext cx="457200" cy="0"/>
          </a:xfrm>
          <a:prstGeom prst="straightConnector1">
            <a:avLst/>
          </a:prstGeom>
          <a:noFill/>
          <a:ln cap="flat" cmpd="sng" w="12700">
            <a:solidFill>
              <a:schemeClr val="lt1"/>
            </a:solidFill>
            <a:prstDash val="solid"/>
            <a:miter lim="800000"/>
            <a:headEnd len="sm" w="sm" type="none"/>
            <a:tailEnd len="sm" w="sm" type="none"/>
          </a:ln>
        </p:spPr>
      </p:cxnSp>
      <p:sp>
        <p:nvSpPr>
          <p:cNvPr id="296" name="Google Shape;296;p73"/>
          <p:cNvSpPr/>
          <p:nvPr/>
        </p:nvSpPr>
        <p:spPr>
          <a:xfrm>
            <a:off x="9846624" y="3383280"/>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97" name="Google Shape;297;p73"/>
          <p:cNvCxnSpPr/>
          <p:nvPr/>
        </p:nvCxnSpPr>
        <p:spPr>
          <a:xfrm>
            <a:off x="8718523" y="4888004"/>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298" name="Google Shape;298;p73"/>
          <p:cNvSpPr/>
          <p:nvPr/>
        </p:nvSpPr>
        <p:spPr>
          <a:xfrm>
            <a:off x="9371286" y="4842284"/>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99" name="Google Shape;299;p73"/>
          <p:cNvSpPr txBox="1"/>
          <p:nvPr>
            <p:ph idx="1" type="body"/>
          </p:nvPr>
        </p:nvSpPr>
        <p:spPr>
          <a:xfrm>
            <a:off x="9595797" y="1801461"/>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73"/>
          <p:cNvSpPr txBox="1"/>
          <p:nvPr>
            <p:ph idx="2" type="body"/>
          </p:nvPr>
        </p:nvSpPr>
        <p:spPr>
          <a:xfrm>
            <a:off x="10032367" y="3253292"/>
            <a:ext cx="1909756"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1" name="Google Shape;301;p73"/>
          <p:cNvSpPr txBox="1"/>
          <p:nvPr>
            <p:ph idx="3" type="body"/>
          </p:nvPr>
        </p:nvSpPr>
        <p:spPr>
          <a:xfrm>
            <a:off x="9595797" y="4712296"/>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73"/>
          <p:cNvSpPr/>
          <p:nvPr/>
        </p:nvSpPr>
        <p:spPr>
          <a:xfrm>
            <a:off x="463595" y="205593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3" name="Google Shape;303;p73"/>
          <p:cNvSpPr txBox="1"/>
          <p:nvPr>
            <p:ph idx="4" type="body"/>
          </p:nvPr>
        </p:nvSpPr>
        <p:spPr>
          <a:xfrm>
            <a:off x="334392" y="2353117"/>
            <a:ext cx="5943600" cy="38970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2800"/>
              <a:buNone/>
              <a:defRPr/>
            </a:lvl1pPr>
            <a:lvl2pPr indent="-228600" lvl="1" marL="914400" algn="l">
              <a:lnSpc>
                <a:spcPct val="90000"/>
              </a:lnSpc>
              <a:spcBef>
                <a:spcPts val="500"/>
              </a:spcBef>
              <a:spcAft>
                <a:spcPts val="0"/>
              </a:spcAft>
              <a:buClr>
                <a:srgbClr val="3A3838"/>
              </a:buClr>
              <a:buSzPts val="2400"/>
              <a:buNone/>
              <a:defRPr/>
            </a:lvl2pPr>
            <a:lvl3pPr indent="-228600" lvl="2" marL="1371600" algn="l">
              <a:lnSpc>
                <a:spcPct val="90000"/>
              </a:lnSpc>
              <a:spcBef>
                <a:spcPts val="500"/>
              </a:spcBef>
              <a:spcAft>
                <a:spcPts val="0"/>
              </a:spcAft>
              <a:buClr>
                <a:srgbClr val="3A3838"/>
              </a:buClr>
              <a:buSzPts val="2000"/>
              <a:buNone/>
              <a:defRPr/>
            </a:lvl3pPr>
            <a:lvl4pPr indent="-228600" lvl="3" marL="1828800" algn="l">
              <a:lnSpc>
                <a:spcPct val="90000"/>
              </a:lnSpc>
              <a:spcBef>
                <a:spcPts val="500"/>
              </a:spcBef>
              <a:spcAft>
                <a:spcPts val="0"/>
              </a:spcAft>
              <a:buClr>
                <a:srgbClr val="3A3838"/>
              </a:buClr>
              <a:buSzPts val="1800"/>
              <a:buNone/>
              <a:defRPr/>
            </a:lvl4pPr>
            <a:lvl5pPr indent="-228600" lvl="4" marL="2286000" algn="l">
              <a:lnSpc>
                <a:spcPct val="90000"/>
              </a:lnSpc>
              <a:spcBef>
                <a:spcPts val="500"/>
              </a:spcBef>
              <a:spcAft>
                <a:spcPts val="0"/>
              </a:spcAft>
              <a:buClr>
                <a:srgbClr val="3A3838"/>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4" name="Google Shape;304;p73"/>
          <p:cNvSpPr txBox="1"/>
          <p:nvPr>
            <p:ph type="title"/>
          </p:nvPr>
        </p:nvSpPr>
        <p:spPr>
          <a:xfrm>
            <a:off x="334392" y="377154"/>
            <a:ext cx="5943600" cy="167878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838"/>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73"/>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6" name="Google Shape;306;p73"/>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07" name="Google Shape;307;p73"/>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Circle 3">
  <p:cSld name="Icon Circle 3">
    <p:spTree>
      <p:nvGrpSpPr>
        <p:cNvPr id="308" name="Shape 308"/>
        <p:cNvGrpSpPr/>
        <p:nvPr/>
      </p:nvGrpSpPr>
      <p:grpSpPr>
        <a:xfrm>
          <a:off x="0" y="0"/>
          <a:ext cx="0" cy="0"/>
          <a:chOff x="0" y="0"/>
          <a:chExt cx="0" cy="0"/>
        </a:xfrm>
      </p:grpSpPr>
      <p:sp>
        <p:nvSpPr>
          <p:cNvPr id="309" name="Google Shape;309;p74"/>
          <p:cNvSpPr/>
          <p:nvPr/>
        </p:nvSpPr>
        <p:spPr>
          <a:xfrm>
            <a:off x="7162800" y="0"/>
            <a:ext cx="5029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0" name="Google Shape;310;p74"/>
          <p:cNvSpPr/>
          <p:nvPr/>
        </p:nvSpPr>
        <p:spPr>
          <a:xfrm>
            <a:off x="5434815" y="1600200"/>
            <a:ext cx="3657600" cy="3657600"/>
          </a:xfrm>
          <a:prstGeom prst="ellipse">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1" name="Google Shape;311;p74"/>
          <p:cNvSpPr/>
          <p:nvPr/>
        </p:nvSpPr>
        <p:spPr>
          <a:xfrm>
            <a:off x="8707462" y="3086100"/>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2" name="Google Shape;312;p74"/>
          <p:cNvSpPr/>
          <p:nvPr/>
        </p:nvSpPr>
        <p:spPr>
          <a:xfrm>
            <a:off x="8044460" y="1667317"/>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3" name="Google Shape;313;p74"/>
          <p:cNvSpPr/>
          <p:nvPr/>
        </p:nvSpPr>
        <p:spPr>
          <a:xfrm>
            <a:off x="8044460" y="4545104"/>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14" name="Google Shape;314;p74"/>
          <p:cNvCxnSpPr/>
          <p:nvPr/>
        </p:nvCxnSpPr>
        <p:spPr>
          <a:xfrm>
            <a:off x="8718523" y="2010217"/>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315" name="Google Shape;315;p74"/>
          <p:cNvSpPr/>
          <p:nvPr/>
        </p:nvSpPr>
        <p:spPr>
          <a:xfrm>
            <a:off x="9371286" y="1964497"/>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16" name="Google Shape;316;p74"/>
          <p:cNvCxnSpPr/>
          <p:nvPr/>
        </p:nvCxnSpPr>
        <p:spPr>
          <a:xfrm>
            <a:off x="9389424" y="3429000"/>
            <a:ext cx="457200" cy="0"/>
          </a:xfrm>
          <a:prstGeom prst="straightConnector1">
            <a:avLst/>
          </a:prstGeom>
          <a:noFill/>
          <a:ln cap="flat" cmpd="sng" w="12700">
            <a:solidFill>
              <a:schemeClr val="lt1"/>
            </a:solidFill>
            <a:prstDash val="solid"/>
            <a:miter lim="800000"/>
            <a:headEnd len="sm" w="sm" type="none"/>
            <a:tailEnd len="sm" w="sm" type="none"/>
          </a:ln>
        </p:spPr>
      </p:cxnSp>
      <p:sp>
        <p:nvSpPr>
          <p:cNvPr id="317" name="Google Shape;317;p74"/>
          <p:cNvSpPr/>
          <p:nvPr/>
        </p:nvSpPr>
        <p:spPr>
          <a:xfrm>
            <a:off x="9846624" y="3383280"/>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18" name="Google Shape;318;p74"/>
          <p:cNvCxnSpPr/>
          <p:nvPr/>
        </p:nvCxnSpPr>
        <p:spPr>
          <a:xfrm>
            <a:off x="8718523" y="4888004"/>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319" name="Google Shape;319;p74"/>
          <p:cNvSpPr/>
          <p:nvPr/>
        </p:nvSpPr>
        <p:spPr>
          <a:xfrm>
            <a:off x="9371286" y="4842284"/>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0" name="Google Shape;320;p74"/>
          <p:cNvSpPr txBox="1"/>
          <p:nvPr>
            <p:ph idx="1" type="body"/>
          </p:nvPr>
        </p:nvSpPr>
        <p:spPr>
          <a:xfrm>
            <a:off x="9595797" y="1801461"/>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1" name="Google Shape;321;p74"/>
          <p:cNvSpPr txBox="1"/>
          <p:nvPr>
            <p:ph idx="2" type="body"/>
          </p:nvPr>
        </p:nvSpPr>
        <p:spPr>
          <a:xfrm>
            <a:off x="10032367" y="3253292"/>
            <a:ext cx="1909756"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4"/>
          <p:cNvSpPr txBox="1"/>
          <p:nvPr>
            <p:ph idx="3" type="body"/>
          </p:nvPr>
        </p:nvSpPr>
        <p:spPr>
          <a:xfrm>
            <a:off x="9595797" y="4712296"/>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74"/>
          <p:cNvSpPr/>
          <p:nvPr/>
        </p:nvSpPr>
        <p:spPr>
          <a:xfrm>
            <a:off x="463595" y="205593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4" name="Google Shape;324;p74"/>
          <p:cNvSpPr txBox="1"/>
          <p:nvPr>
            <p:ph idx="4" type="body"/>
          </p:nvPr>
        </p:nvSpPr>
        <p:spPr>
          <a:xfrm>
            <a:off x="334392" y="2353117"/>
            <a:ext cx="5943600" cy="38970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2800"/>
              <a:buNone/>
              <a:defRPr/>
            </a:lvl1pPr>
            <a:lvl2pPr indent="-228600" lvl="1" marL="914400" algn="l">
              <a:lnSpc>
                <a:spcPct val="90000"/>
              </a:lnSpc>
              <a:spcBef>
                <a:spcPts val="500"/>
              </a:spcBef>
              <a:spcAft>
                <a:spcPts val="0"/>
              </a:spcAft>
              <a:buClr>
                <a:srgbClr val="3A3838"/>
              </a:buClr>
              <a:buSzPts val="2400"/>
              <a:buNone/>
              <a:defRPr/>
            </a:lvl2pPr>
            <a:lvl3pPr indent="-228600" lvl="2" marL="1371600" algn="l">
              <a:lnSpc>
                <a:spcPct val="90000"/>
              </a:lnSpc>
              <a:spcBef>
                <a:spcPts val="500"/>
              </a:spcBef>
              <a:spcAft>
                <a:spcPts val="0"/>
              </a:spcAft>
              <a:buClr>
                <a:srgbClr val="3A3838"/>
              </a:buClr>
              <a:buSzPts val="2000"/>
              <a:buNone/>
              <a:defRPr/>
            </a:lvl3pPr>
            <a:lvl4pPr indent="-228600" lvl="3" marL="1828800" algn="l">
              <a:lnSpc>
                <a:spcPct val="90000"/>
              </a:lnSpc>
              <a:spcBef>
                <a:spcPts val="500"/>
              </a:spcBef>
              <a:spcAft>
                <a:spcPts val="0"/>
              </a:spcAft>
              <a:buClr>
                <a:srgbClr val="3A3838"/>
              </a:buClr>
              <a:buSzPts val="1800"/>
              <a:buNone/>
              <a:defRPr/>
            </a:lvl4pPr>
            <a:lvl5pPr indent="-228600" lvl="4" marL="2286000" algn="l">
              <a:lnSpc>
                <a:spcPct val="90000"/>
              </a:lnSpc>
              <a:spcBef>
                <a:spcPts val="500"/>
              </a:spcBef>
              <a:spcAft>
                <a:spcPts val="0"/>
              </a:spcAft>
              <a:buClr>
                <a:srgbClr val="3A3838"/>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74"/>
          <p:cNvSpPr txBox="1"/>
          <p:nvPr>
            <p:ph type="title"/>
          </p:nvPr>
        </p:nvSpPr>
        <p:spPr>
          <a:xfrm>
            <a:off x="334392" y="377154"/>
            <a:ext cx="5943600" cy="167878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838"/>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74"/>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7" name="Google Shape;327;p74"/>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28" name="Google Shape;328;p74"/>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Circle 4">
  <p:cSld name="Icon Circle 4">
    <p:spTree>
      <p:nvGrpSpPr>
        <p:cNvPr id="329" name="Shape 329"/>
        <p:cNvGrpSpPr/>
        <p:nvPr/>
      </p:nvGrpSpPr>
      <p:grpSpPr>
        <a:xfrm>
          <a:off x="0" y="0"/>
          <a:ext cx="0" cy="0"/>
          <a:chOff x="0" y="0"/>
          <a:chExt cx="0" cy="0"/>
        </a:xfrm>
      </p:grpSpPr>
      <p:sp>
        <p:nvSpPr>
          <p:cNvPr id="330" name="Google Shape;330;p75"/>
          <p:cNvSpPr/>
          <p:nvPr/>
        </p:nvSpPr>
        <p:spPr>
          <a:xfrm>
            <a:off x="7162800" y="0"/>
            <a:ext cx="50292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1" name="Google Shape;331;p75"/>
          <p:cNvSpPr/>
          <p:nvPr/>
        </p:nvSpPr>
        <p:spPr>
          <a:xfrm>
            <a:off x="5434815" y="1600200"/>
            <a:ext cx="3657600" cy="3657600"/>
          </a:xfrm>
          <a:prstGeom prst="ellipse">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2" name="Google Shape;332;p75"/>
          <p:cNvSpPr/>
          <p:nvPr/>
        </p:nvSpPr>
        <p:spPr>
          <a:xfrm>
            <a:off x="8707462" y="3086100"/>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3" name="Google Shape;333;p75"/>
          <p:cNvSpPr/>
          <p:nvPr/>
        </p:nvSpPr>
        <p:spPr>
          <a:xfrm>
            <a:off x="8044460" y="1667317"/>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4" name="Google Shape;334;p75"/>
          <p:cNvSpPr/>
          <p:nvPr/>
        </p:nvSpPr>
        <p:spPr>
          <a:xfrm>
            <a:off x="8044460" y="4545104"/>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35" name="Google Shape;335;p75"/>
          <p:cNvCxnSpPr/>
          <p:nvPr/>
        </p:nvCxnSpPr>
        <p:spPr>
          <a:xfrm>
            <a:off x="8718523" y="2010217"/>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336" name="Google Shape;336;p75"/>
          <p:cNvSpPr/>
          <p:nvPr/>
        </p:nvSpPr>
        <p:spPr>
          <a:xfrm>
            <a:off x="9371286" y="1964497"/>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37" name="Google Shape;337;p75"/>
          <p:cNvCxnSpPr/>
          <p:nvPr/>
        </p:nvCxnSpPr>
        <p:spPr>
          <a:xfrm>
            <a:off x="9389424" y="3429000"/>
            <a:ext cx="457200" cy="0"/>
          </a:xfrm>
          <a:prstGeom prst="straightConnector1">
            <a:avLst/>
          </a:prstGeom>
          <a:noFill/>
          <a:ln cap="flat" cmpd="sng" w="12700">
            <a:solidFill>
              <a:schemeClr val="lt1"/>
            </a:solidFill>
            <a:prstDash val="solid"/>
            <a:miter lim="800000"/>
            <a:headEnd len="sm" w="sm" type="none"/>
            <a:tailEnd len="sm" w="sm" type="none"/>
          </a:ln>
        </p:spPr>
      </p:cxnSp>
      <p:sp>
        <p:nvSpPr>
          <p:cNvPr id="338" name="Google Shape;338;p75"/>
          <p:cNvSpPr/>
          <p:nvPr/>
        </p:nvSpPr>
        <p:spPr>
          <a:xfrm>
            <a:off x="9846624" y="3383280"/>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39" name="Google Shape;339;p75"/>
          <p:cNvCxnSpPr/>
          <p:nvPr/>
        </p:nvCxnSpPr>
        <p:spPr>
          <a:xfrm>
            <a:off x="8718523" y="4888004"/>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340" name="Google Shape;340;p75"/>
          <p:cNvSpPr/>
          <p:nvPr/>
        </p:nvSpPr>
        <p:spPr>
          <a:xfrm>
            <a:off x="9371286" y="4842284"/>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1" name="Google Shape;341;p75"/>
          <p:cNvSpPr txBox="1"/>
          <p:nvPr>
            <p:ph idx="1" type="body"/>
          </p:nvPr>
        </p:nvSpPr>
        <p:spPr>
          <a:xfrm>
            <a:off x="9595797" y="1801461"/>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75"/>
          <p:cNvSpPr txBox="1"/>
          <p:nvPr>
            <p:ph idx="2" type="body"/>
          </p:nvPr>
        </p:nvSpPr>
        <p:spPr>
          <a:xfrm>
            <a:off x="10032367" y="3253292"/>
            <a:ext cx="1909756"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75"/>
          <p:cNvSpPr txBox="1"/>
          <p:nvPr>
            <p:ph idx="3" type="body"/>
          </p:nvPr>
        </p:nvSpPr>
        <p:spPr>
          <a:xfrm>
            <a:off x="9595797" y="4712296"/>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75"/>
          <p:cNvSpPr/>
          <p:nvPr/>
        </p:nvSpPr>
        <p:spPr>
          <a:xfrm>
            <a:off x="463595" y="205593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5" name="Google Shape;345;p75"/>
          <p:cNvSpPr txBox="1"/>
          <p:nvPr>
            <p:ph idx="4" type="body"/>
          </p:nvPr>
        </p:nvSpPr>
        <p:spPr>
          <a:xfrm>
            <a:off x="334392" y="2353117"/>
            <a:ext cx="5943600" cy="38970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2800"/>
              <a:buNone/>
              <a:defRPr/>
            </a:lvl1pPr>
            <a:lvl2pPr indent="-228600" lvl="1" marL="914400" algn="l">
              <a:lnSpc>
                <a:spcPct val="90000"/>
              </a:lnSpc>
              <a:spcBef>
                <a:spcPts val="500"/>
              </a:spcBef>
              <a:spcAft>
                <a:spcPts val="0"/>
              </a:spcAft>
              <a:buClr>
                <a:srgbClr val="3A3838"/>
              </a:buClr>
              <a:buSzPts val="2400"/>
              <a:buNone/>
              <a:defRPr/>
            </a:lvl2pPr>
            <a:lvl3pPr indent="-228600" lvl="2" marL="1371600" algn="l">
              <a:lnSpc>
                <a:spcPct val="90000"/>
              </a:lnSpc>
              <a:spcBef>
                <a:spcPts val="500"/>
              </a:spcBef>
              <a:spcAft>
                <a:spcPts val="0"/>
              </a:spcAft>
              <a:buClr>
                <a:srgbClr val="3A3838"/>
              </a:buClr>
              <a:buSzPts val="2000"/>
              <a:buNone/>
              <a:defRPr/>
            </a:lvl3pPr>
            <a:lvl4pPr indent="-228600" lvl="3" marL="1828800" algn="l">
              <a:lnSpc>
                <a:spcPct val="90000"/>
              </a:lnSpc>
              <a:spcBef>
                <a:spcPts val="500"/>
              </a:spcBef>
              <a:spcAft>
                <a:spcPts val="0"/>
              </a:spcAft>
              <a:buClr>
                <a:srgbClr val="3A3838"/>
              </a:buClr>
              <a:buSzPts val="1800"/>
              <a:buNone/>
              <a:defRPr/>
            </a:lvl4pPr>
            <a:lvl5pPr indent="-228600" lvl="4" marL="2286000" algn="l">
              <a:lnSpc>
                <a:spcPct val="90000"/>
              </a:lnSpc>
              <a:spcBef>
                <a:spcPts val="500"/>
              </a:spcBef>
              <a:spcAft>
                <a:spcPts val="0"/>
              </a:spcAft>
              <a:buClr>
                <a:srgbClr val="3A3838"/>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6" name="Google Shape;346;p75"/>
          <p:cNvSpPr txBox="1"/>
          <p:nvPr>
            <p:ph type="title"/>
          </p:nvPr>
        </p:nvSpPr>
        <p:spPr>
          <a:xfrm>
            <a:off x="334392" y="377154"/>
            <a:ext cx="5943600" cy="167878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838"/>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75"/>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8" name="Google Shape;348;p75"/>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49" name="Google Shape;349;p75"/>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Circle 5">
  <p:cSld name="Icon Circle 5">
    <p:spTree>
      <p:nvGrpSpPr>
        <p:cNvPr id="350" name="Shape 350"/>
        <p:cNvGrpSpPr/>
        <p:nvPr/>
      </p:nvGrpSpPr>
      <p:grpSpPr>
        <a:xfrm>
          <a:off x="0" y="0"/>
          <a:ext cx="0" cy="0"/>
          <a:chOff x="0" y="0"/>
          <a:chExt cx="0" cy="0"/>
        </a:xfrm>
      </p:grpSpPr>
      <p:sp>
        <p:nvSpPr>
          <p:cNvPr id="351" name="Google Shape;351;p76"/>
          <p:cNvSpPr/>
          <p:nvPr/>
        </p:nvSpPr>
        <p:spPr>
          <a:xfrm>
            <a:off x="7162800" y="0"/>
            <a:ext cx="50292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2" name="Google Shape;352;p76"/>
          <p:cNvSpPr/>
          <p:nvPr/>
        </p:nvSpPr>
        <p:spPr>
          <a:xfrm>
            <a:off x="5434815" y="1600200"/>
            <a:ext cx="3657600" cy="3657600"/>
          </a:xfrm>
          <a:prstGeom prst="ellipse">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3" name="Google Shape;353;p76"/>
          <p:cNvSpPr/>
          <p:nvPr/>
        </p:nvSpPr>
        <p:spPr>
          <a:xfrm>
            <a:off x="8707462" y="3086100"/>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4" name="Google Shape;354;p76"/>
          <p:cNvSpPr/>
          <p:nvPr/>
        </p:nvSpPr>
        <p:spPr>
          <a:xfrm>
            <a:off x="8044460" y="1667317"/>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5" name="Google Shape;355;p76"/>
          <p:cNvSpPr/>
          <p:nvPr/>
        </p:nvSpPr>
        <p:spPr>
          <a:xfrm>
            <a:off x="8044460" y="4545104"/>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56" name="Google Shape;356;p76"/>
          <p:cNvCxnSpPr/>
          <p:nvPr/>
        </p:nvCxnSpPr>
        <p:spPr>
          <a:xfrm>
            <a:off x="8718523" y="2010217"/>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357" name="Google Shape;357;p76"/>
          <p:cNvSpPr/>
          <p:nvPr/>
        </p:nvSpPr>
        <p:spPr>
          <a:xfrm>
            <a:off x="9371286" y="1964497"/>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58" name="Google Shape;358;p76"/>
          <p:cNvCxnSpPr/>
          <p:nvPr/>
        </p:nvCxnSpPr>
        <p:spPr>
          <a:xfrm>
            <a:off x="9389424" y="3429000"/>
            <a:ext cx="457200" cy="0"/>
          </a:xfrm>
          <a:prstGeom prst="straightConnector1">
            <a:avLst/>
          </a:prstGeom>
          <a:noFill/>
          <a:ln cap="flat" cmpd="sng" w="12700">
            <a:solidFill>
              <a:schemeClr val="lt1"/>
            </a:solidFill>
            <a:prstDash val="solid"/>
            <a:miter lim="800000"/>
            <a:headEnd len="sm" w="sm" type="none"/>
            <a:tailEnd len="sm" w="sm" type="none"/>
          </a:ln>
        </p:spPr>
      </p:cxnSp>
      <p:sp>
        <p:nvSpPr>
          <p:cNvPr id="359" name="Google Shape;359;p76"/>
          <p:cNvSpPr/>
          <p:nvPr/>
        </p:nvSpPr>
        <p:spPr>
          <a:xfrm>
            <a:off x="9846624" y="3383280"/>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60" name="Google Shape;360;p76"/>
          <p:cNvCxnSpPr/>
          <p:nvPr/>
        </p:nvCxnSpPr>
        <p:spPr>
          <a:xfrm>
            <a:off x="8718523" y="4888004"/>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361" name="Google Shape;361;p76"/>
          <p:cNvSpPr/>
          <p:nvPr/>
        </p:nvSpPr>
        <p:spPr>
          <a:xfrm>
            <a:off x="9371286" y="4842284"/>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2" name="Google Shape;362;p76"/>
          <p:cNvSpPr txBox="1"/>
          <p:nvPr>
            <p:ph idx="1" type="body"/>
          </p:nvPr>
        </p:nvSpPr>
        <p:spPr>
          <a:xfrm>
            <a:off x="9595797" y="1801461"/>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76"/>
          <p:cNvSpPr txBox="1"/>
          <p:nvPr>
            <p:ph idx="2" type="body"/>
          </p:nvPr>
        </p:nvSpPr>
        <p:spPr>
          <a:xfrm>
            <a:off x="10032367" y="3253292"/>
            <a:ext cx="1909756"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76"/>
          <p:cNvSpPr txBox="1"/>
          <p:nvPr>
            <p:ph idx="3" type="body"/>
          </p:nvPr>
        </p:nvSpPr>
        <p:spPr>
          <a:xfrm>
            <a:off x="9595797" y="4712296"/>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76"/>
          <p:cNvSpPr/>
          <p:nvPr/>
        </p:nvSpPr>
        <p:spPr>
          <a:xfrm>
            <a:off x="463595" y="205593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6" name="Google Shape;366;p76"/>
          <p:cNvSpPr txBox="1"/>
          <p:nvPr>
            <p:ph idx="4" type="body"/>
          </p:nvPr>
        </p:nvSpPr>
        <p:spPr>
          <a:xfrm>
            <a:off x="334392" y="2353117"/>
            <a:ext cx="5943600" cy="38970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2800"/>
              <a:buNone/>
              <a:defRPr/>
            </a:lvl1pPr>
            <a:lvl2pPr indent="-228600" lvl="1" marL="914400" algn="l">
              <a:lnSpc>
                <a:spcPct val="90000"/>
              </a:lnSpc>
              <a:spcBef>
                <a:spcPts val="500"/>
              </a:spcBef>
              <a:spcAft>
                <a:spcPts val="0"/>
              </a:spcAft>
              <a:buClr>
                <a:srgbClr val="3A3838"/>
              </a:buClr>
              <a:buSzPts val="2400"/>
              <a:buNone/>
              <a:defRPr/>
            </a:lvl2pPr>
            <a:lvl3pPr indent="-228600" lvl="2" marL="1371600" algn="l">
              <a:lnSpc>
                <a:spcPct val="90000"/>
              </a:lnSpc>
              <a:spcBef>
                <a:spcPts val="500"/>
              </a:spcBef>
              <a:spcAft>
                <a:spcPts val="0"/>
              </a:spcAft>
              <a:buClr>
                <a:srgbClr val="3A3838"/>
              </a:buClr>
              <a:buSzPts val="2000"/>
              <a:buNone/>
              <a:defRPr/>
            </a:lvl3pPr>
            <a:lvl4pPr indent="-228600" lvl="3" marL="1828800" algn="l">
              <a:lnSpc>
                <a:spcPct val="90000"/>
              </a:lnSpc>
              <a:spcBef>
                <a:spcPts val="500"/>
              </a:spcBef>
              <a:spcAft>
                <a:spcPts val="0"/>
              </a:spcAft>
              <a:buClr>
                <a:srgbClr val="3A3838"/>
              </a:buClr>
              <a:buSzPts val="1800"/>
              <a:buNone/>
              <a:defRPr/>
            </a:lvl4pPr>
            <a:lvl5pPr indent="-228600" lvl="4" marL="2286000" algn="l">
              <a:lnSpc>
                <a:spcPct val="90000"/>
              </a:lnSpc>
              <a:spcBef>
                <a:spcPts val="500"/>
              </a:spcBef>
              <a:spcAft>
                <a:spcPts val="0"/>
              </a:spcAft>
              <a:buClr>
                <a:srgbClr val="3A3838"/>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7" name="Google Shape;367;p76"/>
          <p:cNvSpPr txBox="1"/>
          <p:nvPr>
            <p:ph type="title"/>
          </p:nvPr>
        </p:nvSpPr>
        <p:spPr>
          <a:xfrm>
            <a:off x="334392" y="377154"/>
            <a:ext cx="5943600" cy="167878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838"/>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76"/>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69" name="Google Shape;369;p76"/>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70" name="Google Shape;370;p76"/>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Circle 6">
  <p:cSld name="Icon Circle 6">
    <p:spTree>
      <p:nvGrpSpPr>
        <p:cNvPr id="371" name="Shape 371"/>
        <p:cNvGrpSpPr/>
        <p:nvPr/>
      </p:nvGrpSpPr>
      <p:grpSpPr>
        <a:xfrm>
          <a:off x="0" y="0"/>
          <a:ext cx="0" cy="0"/>
          <a:chOff x="0" y="0"/>
          <a:chExt cx="0" cy="0"/>
        </a:xfrm>
      </p:grpSpPr>
      <p:sp>
        <p:nvSpPr>
          <p:cNvPr id="372" name="Google Shape;372;p77"/>
          <p:cNvSpPr/>
          <p:nvPr/>
        </p:nvSpPr>
        <p:spPr>
          <a:xfrm>
            <a:off x="7162800" y="0"/>
            <a:ext cx="50292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3" name="Google Shape;373;p77"/>
          <p:cNvSpPr/>
          <p:nvPr/>
        </p:nvSpPr>
        <p:spPr>
          <a:xfrm>
            <a:off x="5434815" y="1600200"/>
            <a:ext cx="3657600" cy="3657600"/>
          </a:xfrm>
          <a:prstGeom prst="ellipse">
            <a:avLst/>
          </a:prstGeom>
          <a:noFill/>
          <a:ln cap="flat" cmpd="sng" w="635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4" name="Google Shape;374;p77"/>
          <p:cNvSpPr/>
          <p:nvPr/>
        </p:nvSpPr>
        <p:spPr>
          <a:xfrm>
            <a:off x="8707462" y="3086100"/>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5" name="Google Shape;375;p77"/>
          <p:cNvSpPr/>
          <p:nvPr/>
        </p:nvSpPr>
        <p:spPr>
          <a:xfrm>
            <a:off x="8044460" y="1667317"/>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6" name="Google Shape;376;p77"/>
          <p:cNvSpPr/>
          <p:nvPr/>
        </p:nvSpPr>
        <p:spPr>
          <a:xfrm>
            <a:off x="8044460" y="4545104"/>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77" name="Google Shape;377;p77"/>
          <p:cNvCxnSpPr/>
          <p:nvPr/>
        </p:nvCxnSpPr>
        <p:spPr>
          <a:xfrm>
            <a:off x="8718523" y="2010217"/>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378" name="Google Shape;378;p77"/>
          <p:cNvSpPr/>
          <p:nvPr/>
        </p:nvSpPr>
        <p:spPr>
          <a:xfrm>
            <a:off x="9371286" y="1964497"/>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79" name="Google Shape;379;p77"/>
          <p:cNvCxnSpPr/>
          <p:nvPr/>
        </p:nvCxnSpPr>
        <p:spPr>
          <a:xfrm>
            <a:off x="9389424" y="3429000"/>
            <a:ext cx="457200" cy="0"/>
          </a:xfrm>
          <a:prstGeom prst="straightConnector1">
            <a:avLst/>
          </a:prstGeom>
          <a:noFill/>
          <a:ln cap="flat" cmpd="sng" w="12700">
            <a:solidFill>
              <a:schemeClr val="lt1"/>
            </a:solidFill>
            <a:prstDash val="solid"/>
            <a:miter lim="800000"/>
            <a:headEnd len="sm" w="sm" type="none"/>
            <a:tailEnd len="sm" w="sm" type="none"/>
          </a:ln>
        </p:spPr>
      </p:cxnSp>
      <p:sp>
        <p:nvSpPr>
          <p:cNvPr id="380" name="Google Shape;380;p77"/>
          <p:cNvSpPr/>
          <p:nvPr/>
        </p:nvSpPr>
        <p:spPr>
          <a:xfrm>
            <a:off x="9846624" y="3383280"/>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381" name="Google Shape;381;p77"/>
          <p:cNvCxnSpPr/>
          <p:nvPr/>
        </p:nvCxnSpPr>
        <p:spPr>
          <a:xfrm>
            <a:off x="8718523" y="4888004"/>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382" name="Google Shape;382;p77"/>
          <p:cNvSpPr/>
          <p:nvPr/>
        </p:nvSpPr>
        <p:spPr>
          <a:xfrm>
            <a:off x="9371286" y="4842284"/>
            <a:ext cx="91440" cy="91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3" name="Google Shape;383;p77"/>
          <p:cNvSpPr txBox="1"/>
          <p:nvPr>
            <p:ph idx="1" type="body"/>
          </p:nvPr>
        </p:nvSpPr>
        <p:spPr>
          <a:xfrm>
            <a:off x="9595797" y="1801461"/>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p77"/>
          <p:cNvSpPr txBox="1"/>
          <p:nvPr>
            <p:ph idx="2" type="body"/>
          </p:nvPr>
        </p:nvSpPr>
        <p:spPr>
          <a:xfrm>
            <a:off x="10032367" y="3253292"/>
            <a:ext cx="1909756"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5" name="Google Shape;385;p77"/>
          <p:cNvSpPr txBox="1"/>
          <p:nvPr>
            <p:ph idx="3" type="body"/>
          </p:nvPr>
        </p:nvSpPr>
        <p:spPr>
          <a:xfrm>
            <a:off x="9595797" y="4712296"/>
            <a:ext cx="2346325" cy="35141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800"/>
              <a:buNone/>
              <a:defRPr b="1" sz="1800">
                <a:solidFill>
                  <a:schemeClr val="lt1"/>
                </a:solidFill>
              </a:defRPr>
            </a:lvl1pPr>
            <a:lvl2pPr indent="-228600" lvl="1" marL="914400" algn="l">
              <a:lnSpc>
                <a:spcPct val="90000"/>
              </a:lnSpc>
              <a:spcBef>
                <a:spcPts val="500"/>
              </a:spcBef>
              <a:spcAft>
                <a:spcPts val="0"/>
              </a:spcAft>
              <a:buClr>
                <a:schemeClr val="lt1"/>
              </a:buClr>
              <a:buSzPts val="1600"/>
              <a:buNone/>
              <a:defRPr b="1" sz="1600">
                <a:solidFill>
                  <a:schemeClr val="lt1"/>
                </a:solidFill>
              </a:defRPr>
            </a:lvl2pPr>
            <a:lvl3pPr indent="-228600" lvl="2" marL="1371600" algn="l">
              <a:lnSpc>
                <a:spcPct val="90000"/>
              </a:lnSpc>
              <a:spcBef>
                <a:spcPts val="500"/>
              </a:spcBef>
              <a:spcAft>
                <a:spcPts val="0"/>
              </a:spcAft>
              <a:buClr>
                <a:schemeClr val="lt1"/>
              </a:buClr>
              <a:buSzPts val="1400"/>
              <a:buNone/>
              <a:defRPr b="1" sz="1400">
                <a:solidFill>
                  <a:schemeClr val="lt1"/>
                </a:solidFill>
              </a:defRPr>
            </a:lvl3pPr>
            <a:lvl4pPr indent="-228600" lvl="3" marL="1828800" algn="l">
              <a:lnSpc>
                <a:spcPct val="90000"/>
              </a:lnSpc>
              <a:spcBef>
                <a:spcPts val="500"/>
              </a:spcBef>
              <a:spcAft>
                <a:spcPts val="0"/>
              </a:spcAft>
              <a:buClr>
                <a:schemeClr val="lt1"/>
              </a:buClr>
              <a:buSzPts val="1200"/>
              <a:buNone/>
              <a:defRPr b="1" sz="1200">
                <a:solidFill>
                  <a:schemeClr val="lt1"/>
                </a:solidFill>
              </a:defRPr>
            </a:lvl4pPr>
            <a:lvl5pPr indent="-228600" lvl="4" marL="2286000" algn="l">
              <a:lnSpc>
                <a:spcPct val="90000"/>
              </a:lnSpc>
              <a:spcBef>
                <a:spcPts val="500"/>
              </a:spcBef>
              <a:spcAft>
                <a:spcPts val="0"/>
              </a:spcAft>
              <a:buClr>
                <a:schemeClr val="lt1"/>
              </a:buClr>
              <a:buSzPts val="1200"/>
              <a:buNone/>
              <a:defRPr b="1"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p77"/>
          <p:cNvSpPr/>
          <p:nvPr/>
        </p:nvSpPr>
        <p:spPr>
          <a:xfrm>
            <a:off x="463595" y="205593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7" name="Google Shape;387;p77"/>
          <p:cNvSpPr txBox="1"/>
          <p:nvPr>
            <p:ph idx="4" type="body"/>
          </p:nvPr>
        </p:nvSpPr>
        <p:spPr>
          <a:xfrm>
            <a:off x="334392" y="2353117"/>
            <a:ext cx="5943600" cy="38970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A3838"/>
              </a:buClr>
              <a:buSzPts val="2800"/>
              <a:buNone/>
              <a:defRPr/>
            </a:lvl1pPr>
            <a:lvl2pPr indent="-228600" lvl="1" marL="914400" algn="l">
              <a:lnSpc>
                <a:spcPct val="90000"/>
              </a:lnSpc>
              <a:spcBef>
                <a:spcPts val="500"/>
              </a:spcBef>
              <a:spcAft>
                <a:spcPts val="0"/>
              </a:spcAft>
              <a:buClr>
                <a:srgbClr val="3A3838"/>
              </a:buClr>
              <a:buSzPts val="2400"/>
              <a:buNone/>
              <a:defRPr/>
            </a:lvl2pPr>
            <a:lvl3pPr indent="-228600" lvl="2" marL="1371600" algn="l">
              <a:lnSpc>
                <a:spcPct val="90000"/>
              </a:lnSpc>
              <a:spcBef>
                <a:spcPts val="500"/>
              </a:spcBef>
              <a:spcAft>
                <a:spcPts val="0"/>
              </a:spcAft>
              <a:buClr>
                <a:srgbClr val="3A3838"/>
              </a:buClr>
              <a:buSzPts val="2000"/>
              <a:buNone/>
              <a:defRPr/>
            </a:lvl3pPr>
            <a:lvl4pPr indent="-228600" lvl="3" marL="1828800" algn="l">
              <a:lnSpc>
                <a:spcPct val="90000"/>
              </a:lnSpc>
              <a:spcBef>
                <a:spcPts val="500"/>
              </a:spcBef>
              <a:spcAft>
                <a:spcPts val="0"/>
              </a:spcAft>
              <a:buClr>
                <a:srgbClr val="3A3838"/>
              </a:buClr>
              <a:buSzPts val="1800"/>
              <a:buNone/>
              <a:defRPr/>
            </a:lvl4pPr>
            <a:lvl5pPr indent="-228600" lvl="4" marL="2286000" algn="l">
              <a:lnSpc>
                <a:spcPct val="90000"/>
              </a:lnSpc>
              <a:spcBef>
                <a:spcPts val="500"/>
              </a:spcBef>
              <a:spcAft>
                <a:spcPts val="0"/>
              </a:spcAft>
              <a:buClr>
                <a:srgbClr val="3A3838"/>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8" name="Google Shape;388;p77"/>
          <p:cNvSpPr txBox="1"/>
          <p:nvPr>
            <p:ph type="title"/>
          </p:nvPr>
        </p:nvSpPr>
        <p:spPr>
          <a:xfrm>
            <a:off x="334392" y="377154"/>
            <a:ext cx="5943600" cy="167878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3A3838"/>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77"/>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0" name="Google Shape;390;p77"/>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91" name="Google Shape;391;p77"/>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2">
  <p:cSld name="1_Intro Slide 2">
    <p:bg>
      <p:bgPr>
        <a:solidFill>
          <a:schemeClr val="accent3"/>
        </a:solidFill>
      </p:bgPr>
    </p:bg>
    <p:spTree>
      <p:nvGrpSpPr>
        <p:cNvPr id="33" name="Shape 33"/>
        <p:cNvGrpSpPr/>
        <p:nvPr/>
      </p:nvGrpSpPr>
      <p:grpSpPr>
        <a:xfrm>
          <a:off x="0" y="0"/>
          <a:ext cx="0" cy="0"/>
          <a:chOff x="0" y="0"/>
          <a:chExt cx="0" cy="0"/>
        </a:xfrm>
      </p:grpSpPr>
      <p:pic>
        <p:nvPicPr>
          <p:cNvPr id="34" name="Google Shape;34;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43"/>
          <p:cNvSpPr txBox="1"/>
          <p:nvPr>
            <p:ph type="ctrTitle"/>
          </p:nvPr>
        </p:nvSpPr>
        <p:spPr>
          <a:xfrm>
            <a:off x="577049" y="1868611"/>
            <a:ext cx="5899952" cy="1712685"/>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lt1"/>
              </a:buClr>
              <a:buSzPts val="4500"/>
              <a:buFont typeface="Calibri"/>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3"/>
          <p:cNvSpPr txBox="1"/>
          <p:nvPr>
            <p:ph idx="1" type="subTitle"/>
          </p:nvPr>
        </p:nvSpPr>
        <p:spPr>
          <a:xfrm>
            <a:off x="577049" y="4040263"/>
            <a:ext cx="5899952" cy="629709"/>
          </a:xfrm>
          <a:prstGeom prst="rect">
            <a:avLst/>
          </a:prstGeom>
          <a:noFill/>
          <a:ln>
            <a:noFill/>
          </a:ln>
        </p:spPr>
        <p:txBody>
          <a:bodyPr anchorCtr="0" anchor="t" bIns="34275" lIns="68575" spcFirstLastPara="1" rIns="68575" wrap="square" tIns="34275">
            <a:noAutofit/>
          </a:bodyPr>
          <a:lstStyle>
            <a:lvl1pPr lvl="0" algn="l">
              <a:lnSpc>
                <a:spcPct val="90000"/>
              </a:lnSpc>
              <a:spcBef>
                <a:spcPts val="1067"/>
              </a:spcBef>
              <a:spcAft>
                <a:spcPts val="0"/>
              </a:spcAft>
              <a:buClr>
                <a:schemeClr val="lt1"/>
              </a:buClr>
              <a:buSzPts val="1800"/>
              <a:buNone/>
              <a:defRPr sz="2400">
                <a:solidFill>
                  <a:schemeClr val="lt1"/>
                </a:solidFill>
              </a:defRPr>
            </a:lvl1pPr>
            <a:lvl2pPr lvl="1" algn="ctr">
              <a:lnSpc>
                <a:spcPct val="90000"/>
              </a:lnSpc>
              <a:spcBef>
                <a:spcPts val="533"/>
              </a:spcBef>
              <a:spcAft>
                <a:spcPts val="0"/>
              </a:spcAft>
              <a:buClr>
                <a:srgbClr val="3A3838"/>
              </a:buClr>
              <a:buSzPts val="1500"/>
              <a:buNone/>
              <a:defRPr sz="2000"/>
            </a:lvl2pPr>
            <a:lvl3pPr lvl="2" algn="ctr">
              <a:lnSpc>
                <a:spcPct val="90000"/>
              </a:lnSpc>
              <a:spcBef>
                <a:spcPts val="533"/>
              </a:spcBef>
              <a:spcAft>
                <a:spcPts val="0"/>
              </a:spcAft>
              <a:buClr>
                <a:srgbClr val="3A3838"/>
              </a:buClr>
              <a:buSzPts val="1400"/>
              <a:buNone/>
              <a:defRPr sz="1867"/>
            </a:lvl3pPr>
            <a:lvl4pPr lvl="3" algn="ctr">
              <a:lnSpc>
                <a:spcPct val="90000"/>
              </a:lnSpc>
              <a:spcBef>
                <a:spcPts val="533"/>
              </a:spcBef>
              <a:spcAft>
                <a:spcPts val="0"/>
              </a:spcAft>
              <a:buClr>
                <a:srgbClr val="3A3838"/>
              </a:buClr>
              <a:buSzPts val="1200"/>
              <a:buNone/>
              <a:defRPr sz="1600"/>
            </a:lvl4pPr>
            <a:lvl5pPr lvl="4" algn="ctr">
              <a:lnSpc>
                <a:spcPct val="90000"/>
              </a:lnSpc>
              <a:spcBef>
                <a:spcPts val="533"/>
              </a:spcBef>
              <a:spcAft>
                <a:spcPts val="0"/>
              </a:spcAft>
              <a:buClr>
                <a:srgbClr val="3A3838"/>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p:txBody>
      </p:sp>
      <p:sp>
        <p:nvSpPr>
          <p:cNvPr id="37" name="Google Shape;37;p43"/>
          <p:cNvSpPr/>
          <p:nvPr/>
        </p:nvSpPr>
        <p:spPr>
          <a:xfrm>
            <a:off x="684626" y="3787921"/>
            <a:ext cx="1409567" cy="45719"/>
          </a:xfrm>
          <a:prstGeom prst="roundRect">
            <a:avLst>
              <a:gd fmla="val 16667"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867" u="none" cap="none" strike="noStrike">
              <a:solidFill>
                <a:schemeClr val="lt1"/>
              </a:solidFill>
              <a:latin typeface="Calibri"/>
              <a:ea typeface="Calibri"/>
              <a:cs typeface="Calibri"/>
              <a:sym typeface="Calibri"/>
            </a:endParaRPr>
          </a:p>
        </p:txBody>
      </p:sp>
      <p:sp>
        <p:nvSpPr>
          <p:cNvPr id="38" name="Google Shape;38;p43"/>
          <p:cNvSpPr txBox="1"/>
          <p:nvPr>
            <p:ph idx="11" type="ftr"/>
          </p:nvPr>
        </p:nvSpPr>
        <p:spPr>
          <a:xfrm>
            <a:off x="3093499" y="6332535"/>
            <a:ext cx="6302272" cy="365125"/>
          </a:xfrm>
          <a:prstGeom prst="rect">
            <a:avLst/>
          </a:prstGeom>
          <a:noFill/>
          <a:ln>
            <a:noFill/>
          </a:ln>
        </p:spPr>
        <p:txBody>
          <a:bodyPr anchorCtr="1"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9pPr>
          </a:lstStyle>
          <a:p/>
        </p:txBody>
      </p:sp>
      <p:sp>
        <p:nvSpPr>
          <p:cNvPr id="39" name="Google Shape;39;p43"/>
          <p:cNvSpPr txBox="1"/>
          <p:nvPr>
            <p:ph idx="12" type="sldNum"/>
          </p:nvPr>
        </p:nvSpPr>
        <p:spPr>
          <a:xfrm>
            <a:off x="10638141" y="6332535"/>
            <a:ext cx="1219468" cy="365125"/>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0" name="Google Shape;40;p43"/>
          <p:cNvPicPr preferRelativeResize="0"/>
          <p:nvPr/>
        </p:nvPicPr>
        <p:blipFill rotWithShape="1">
          <a:blip r:embed="rId3">
            <a:alphaModFix/>
          </a:blip>
          <a:srcRect b="0" l="0" r="0" t="0"/>
          <a:stretch/>
        </p:blipFill>
        <p:spPr>
          <a:xfrm>
            <a:off x="334392" y="6332427"/>
            <a:ext cx="1516736" cy="36523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dk1"/>
        </a:solidFill>
      </p:bgPr>
    </p:bg>
    <p:spTree>
      <p:nvGrpSpPr>
        <p:cNvPr id="392" name="Shape 392"/>
        <p:cNvGrpSpPr/>
        <p:nvPr/>
      </p:nvGrpSpPr>
      <p:grpSpPr>
        <a:xfrm>
          <a:off x="0" y="0"/>
          <a:ext cx="0" cy="0"/>
          <a:chOff x="0" y="0"/>
          <a:chExt cx="0" cy="0"/>
        </a:xfrm>
      </p:grpSpPr>
      <p:sp>
        <p:nvSpPr>
          <p:cNvPr id="393" name="Google Shape;393;p78"/>
          <p:cNvSpPr txBox="1"/>
          <p:nvPr>
            <p:ph idx="1" type="subTitle"/>
          </p:nvPr>
        </p:nvSpPr>
        <p:spPr>
          <a:xfrm>
            <a:off x="1711223" y="1015531"/>
            <a:ext cx="8787013" cy="357187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4" name="Google Shape;394;p78"/>
          <p:cNvSpPr/>
          <p:nvPr/>
        </p:nvSpPr>
        <p:spPr>
          <a:xfrm>
            <a:off x="5399946" y="4903463"/>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5" name="Google Shape;395;p78"/>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6" name="Google Shape;396;p78"/>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97" name="Google Shape;397;p78"/>
          <p:cNvPicPr preferRelativeResize="0"/>
          <p:nvPr/>
        </p:nvPicPr>
        <p:blipFill rotWithShape="1">
          <a:blip r:embed="rId2">
            <a:alphaModFix/>
          </a:blip>
          <a:srcRect b="0" l="0" r="84001" t="30"/>
          <a:stretch/>
        </p:blipFill>
        <p:spPr>
          <a:xfrm>
            <a:off x="334392" y="6332534"/>
            <a:ext cx="242657" cy="365125"/>
          </a:xfrm>
          <a:prstGeom prst="rect">
            <a:avLst/>
          </a:prstGeom>
          <a:noFill/>
          <a:ln>
            <a:noFill/>
          </a:ln>
        </p:spPr>
      </p:pic>
      <p:pic>
        <p:nvPicPr>
          <p:cNvPr id="398" name="Google Shape;398;p78"/>
          <p:cNvPicPr preferRelativeResize="0"/>
          <p:nvPr/>
        </p:nvPicPr>
        <p:blipFill rotWithShape="1">
          <a:blip r:embed="rId3">
            <a:alphaModFix/>
          </a:blip>
          <a:srcRect b="0" l="15999" r="0" t="30"/>
          <a:stretch/>
        </p:blipFill>
        <p:spPr>
          <a:xfrm>
            <a:off x="577048" y="6332534"/>
            <a:ext cx="1274079" cy="365126"/>
          </a:xfrm>
          <a:prstGeom prst="rect">
            <a:avLst/>
          </a:prstGeom>
          <a:noFill/>
          <a:ln>
            <a:noFill/>
          </a:ln>
        </p:spPr>
      </p:pic>
      <p:sp>
        <p:nvSpPr>
          <p:cNvPr id="399" name="Google Shape;399;p78"/>
          <p:cNvSpPr txBox="1"/>
          <p:nvPr>
            <p:ph idx="2" type="body"/>
          </p:nvPr>
        </p:nvSpPr>
        <p:spPr>
          <a:xfrm>
            <a:off x="3188913" y="5180679"/>
            <a:ext cx="5831630" cy="2882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rgbClr val="3A3838"/>
              </a:buClr>
              <a:buSzPts val="1400"/>
              <a:buNone/>
              <a:defRPr sz="1400"/>
            </a:lvl2pPr>
            <a:lvl3pPr indent="-228600" lvl="2" marL="1371600" algn="l">
              <a:lnSpc>
                <a:spcPct val="90000"/>
              </a:lnSpc>
              <a:spcBef>
                <a:spcPts val="500"/>
              </a:spcBef>
              <a:spcAft>
                <a:spcPts val="0"/>
              </a:spcAft>
              <a:buClr>
                <a:srgbClr val="3A3838"/>
              </a:buClr>
              <a:buSzPts val="1200"/>
              <a:buNone/>
              <a:defRPr sz="1200"/>
            </a:lvl3pPr>
            <a:lvl4pPr indent="-228600" lvl="3" marL="1828800" algn="l">
              <a:lnSpc>
                <a:spcPct val="90000"/>
              </a:lnSpc>
              <a:spcBef>
                <a:spcPts val="500"/>
              </a:spcBef>
              <a:spcAft>
                <a:spcPts val="0"/>
              </a:spcAft>
              <a:buClr>
                <a:srgbClr val="3A3838"/>
              </a:buClr>
              <a:buSzPts val="1000"/>
              <a:buNone/>
              <a:defRPr sz="1000"/>
            </a:lvl4pPr>
            <a:lvl5pPr indent="-228600" lvl="4" marL="2286000" algn="l">
              <a:lnSpc>
                <a:spcPct val="90000"/>
              </a:lnSpc>
              <a:spcBef>
                <a:spcPts val="500"/>
              </a:spcBef>
              <a:spcAft>
                <a:spcPts val="0"/>
              </a:spcAft>
              <a:buClr>
                <a:srgbClr val="3A3838"/>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Headline">
  <p:cSld name="1_Image w/ Headline">
    <p:spTree>
      <p:nvGrpSpPr>
        <p:cNvPr id="41" name="Shape 41"/>
        <p:cNvGrpSpPr/>
        <p:nvPr/>
      </p:nvGrpSpPr>
      <p:grpSpPr>
        <a:xfrm>
          <a:off x="0" y="0"/>
          <a:ext cx="0" cy="0"/>
          <a:chOff x="0" y="0"/>
          <a:chExt cx="0" cy="0"/>
        </a:xfrm>
      </p:grpSpPr>
      <p:sp>
        <p:nvSpPr>
          <p:cNvPr id="42" name="Google Shape;42;p45"/>
          <p:cNvSpPr txBox="1"/>
          <p:nvPr>
            <p:ph type="ctrTitle"/>
          </p:nvPr>
        </p:nvSpPr>
        <p:spPr>
          <a:xfrm>
            <a:off x="334392" y="2141880"/>
            <a:ext cx="5794559" cy="171268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Calibri"/>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5"/>
          <p:cNvSpPr/>
          <p:nvPr>
            <p:ph idx="2" type="pic"/>
          </p:nvPr>
        </p:nvSpPr>
        <p:spPr>
          <a:xfrm>
            <a:off x="6709719" y="552691"/>
            <a:ext cx="5482282" cy="5417185"/>
          </a:xfrm>
          <a:prstGeom prst="rect">
            <a:avLst/>
          </a:prstGeom>
          <a:noFill/>
          <a:ln>
            <a:noFill/>
          </a:ln>
        </p:spPr>
      </p:sp>
      <p:sp>
        <p:nvSpPr>
          <p:cNvPr id="44" name="Google Shape;44;p45"/>
          <p:cNvSpPr/>
          <p:nvPr/>
        </p:nvSpPr>
        <p:spPr>
          <a:xfrm>
            <a:off x="441562" y="3895084"/>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45" name="Google Shape;45;p45"/>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8D939B"/>
              </a:buClr>
              <a:buSzPts val="1400"/>
              <a:buFont typeface="Calibri"/>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6" name="Google Shape;46;p45"/>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8D939B"/>
              </a:buClr>
              <a:buSzPts val="1200"/>
              <a:buFont typeface="Calibri"/>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p45"/>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8" name="Shape 48"/>
        <p:cNvGrpSpPr/>
        <p:nvPr/>
      </p:nvGrpSpPr>
      <p:grpSpPr>
        <a:xfrm>
          <a:off x="0" y="0"/>
          <a:ext cx="0" cy="0"/>
          <a:chOff x="0" y="0"/>
          <a:chExt cx="0" cy="0"/>
        </a:xfrm>
      </p:grpSpPr>
      <p:sp>
        <p:nvSpPr>
          <p:cNvPr id="49" name="Google Shape;49;p46"/>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46"/>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p46"/>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
        <p:nvSpPr>
          <p:cNvPr id="52" name="Google Shape;52;p46"/>
          <p:cNvSpPr txBox="1"/>
          <p:nvPr>
            <p:ph type="title"/>
          </p:nvPr>
        </p:nvSpPr>
        <p:spPr>
          <a:xfrm>
            <a:off x="334392" y="365125"/>
            <a:ext cx="11523216" cy="81924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6"/>
          <p:cNvSpPr/>
          <p:nvPr/>
        </p:nvSpPr>
        <p:spPr>
          <a:xfrm>
            <a:off x="441562" y="123842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54" name="Shape 54"/>
        <p:cNvGrpSpPr/>
        <p:nvPr/>
      </p:nvGrpSpPr>
      <p:grpSpPr>
        <a:xfrm>
          <a:off x="0" y="0"/>
          <a:ext cx="0" cy="0"/>
          <a:chOff x="0" y="0"/>
          <a:chExt cx="0" cy="0"/>
        </a:xfrm>
      </p:grpSpPr>
      <p:sp>
        <p:nvSpPr>
          <p:cNvPr id="55" name="Google Shape;55;p42"/>
          <p:cNvSpPr txBox="1"/>
          <p:nvPr>
            <p:ph idx="11" type="ftr"/>
          </p:nvPr>
        </p:nvSpPr>
        <p:spPr>
          <a:xfrm>
            <a:off x="3093499" y="6332535"/>
            <a:ext cx="6302400" cy="365200"/>
          </a:xfrm>
          <a:prstGeom prst="rect">
            <a:avLst/>
          </a:prstGeom>
          <a:noFill/>
          <a:ln>
            <a:noFill/>
          </a:ln>
        </p:spPr>
        <p:txBody>
          <a:bodyPr anchorCtr="1"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9pPr>
          </a:lstStyle>
          <a:p/>
        </p:txBody>
      </p:sp>
      <p:sp>
        <p:nvSpPr>
          <p:cNvPr id="56" name="Google Shape;56;p42"/>
          <p:cNvSpPr txBox="1"/>
          <p:nvPr>
            <p:ph idx="12" type="sldNum"/>
          </p:nvPr>
        </p:nvSpPr>
        <p:spPr>
          <a:xfrm>
            <a:off x="10638140" y="6332535"/>
            <a:ext cx="1219600" cy="365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7" name="Google Shape;57;p42"/>
          <p:cNvPicPr preferRelativeResize="0"/>
          <p:nvPr/>
        </p:nvPicPr>
        <p:blipFill rotWithShape="1">
          <a:blip r:embed="rId2">
            <a:alphaModFix/>
          </a:blip>
          <a:srcRect b="0" l="0" r="0" t="0"/>
          <a:stretch/>
        </p:blipFill>
        <p:spPr>
          <a:xfrm>
            <a:off x="334392" y="6332427"/>
            <a:ext cx="1516739" cy="365235"/>
          </a:xfrm>
          <a:prstGeom prst="rect">
            <a:avLst/>
          </a:prstGeom>
          <a:noFill/>
          <a:ln>
            <a:noFill/>
          </a:ln>
        </p:spPr>
      </p:pic>
      <p:sp>
        <p:nvSpPr>
          <p:cNvPr id="58" name="Google Shape;58;p42"/>
          <p:cNvSpPr txBox="1"/>
          <p:nvPr>
            <p:ph type="title"/>
          </p:nvPr>
        </p:nvSpPr>
        <p:spPr>
          <a:xfrm>
            <a:off x="334392" y="365125"/>
            <a:ext cx="11523200" cy="819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3300"/>
              <a:buFont typeface="Calibri"/>
              <a:buNone/>
              <a:defRPr b="1">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42"/>
          <p:cNvSpPr/>
          <p:nvPr/>
        </p:nvSpPr>
        <p:spPr>
          <a:xfrm>
            <a:off x="441563" y="1238427"/>
            <a:ext cx="1409600" cy="456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867"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ree Column Comparison">
  <p:cSld name="1_Three Column Comparison">
    <p:bg>
      <p:bgPr>
        <a:solidFill>
          <a:srgbClr val="F2F2F2"/>
        </a:solidFill>
      </p:bgPr>
    </p:bg>
    <p:spTree>
      <p:nvGrpSpPr>
        <p:cNvPr id="60" name="Shape 60"/>
        <p:cNvGrpSpPr/>
        <p:nvPr/>
      </p:nvGrpSpPr>
      <p:grpSpPr>
        <a:xfrm>
          <a:off x="0" y="0"/>
          <a:ext cx="0" cy="0"/>
          <a:chOff x="0" y="0"/>
          <a:chExt cx="0" cy="0"/>
        </a:xfrm>
      </p:grpSpPr>
      <p:sp>
        <p:nvSpPr>
          <p:cNvPr id="61" name="Google Shape;61;p96"/>
          <p:cNvSpPr/>
          <p:nvPr/>
        </p:nvSpPr>
        <p:spPr>
          <a:xfrm>
            <a:off x="304800" y="1371600"/>
            <a:ext cx="3657600" cy="4854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2" name="Google Shape;62;p96"/>
          <p:cNvSpPr/>
          <p:nvPr/>
        </p:nvSpPr>
        <p:spPr>
          <a:xfrm>
            <a:off x="4267200" y="1371600"/>
            <a:ext cx="3657600" cy="4854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3" name="Google Shape;63;p96"/>
          <p:cNvSpPr/>
          <p:nvPr/>
        </p:nvSpPr>
        <p:spPr>
          <a:xfrm>
            <a:off x="8229600" y="1371600"/>
            <a:ext cx="3657600" cy="48543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64" name="Google Shape;64;p96"/>
          <p:cNvSpPr txBox="1"/>
          <p:nvPr>
            <p:ph type="title"/>
          </p:nvPr>
        </p:nvSpPr>
        <p:spPr>
          <a:xfrm>
            <a:off x="334392" y="365126"/>
            <a:ext cx="11523216" cy="54927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4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6"/>
          <p:cNvSpPr txBox="1"/>
          <p:nvPr>
            <p:ph idx="1" type="body"/>
          </p:nvPr>
        </p:nvSpPr>
        <p:spPr>
          <a:xfrm>
            <a:off x="8439150" y="1585913"/>
            <a:ext cx="3248025" cy="44787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a:lvl1pPr>
            <a:lvl2pPr indent="-228600" lvl="1" marL="914400" algn="l">
              <a:lnSpc>
                <a:spcPct val="90000"/>
              </a:lnSpc>
              <a:spcBef>
                <a:spcPts val="500"/>
              </a:spcBef>
              <a:spcAft>
                <a:spcPts val="0"/>
              </a:spcAft>
              <a:buSzPts val="2400"/>
              <a:buNone/>
              <a:defRPr/>
            </a:lvl2pPr>
            <a:lvl3pPr indent="-228600" lvl="2" marL="1371600" algn="l">
              <a:lnSpc>
                <a:spcPct val="90000"/>
              </a:lnSpc>
              <a:spcBef>
                <a:spcPts val="500"/>
              </a:spcBef>
              <a:spcAft>
                <a:spcPts val="0"/>
              </a:spcAft>
              <a:buSzPts val="2000"/>
              <a:buNone/>
              <a:defRPr/>
            </a:lvl3pPr>
            <a:lvl4pPr indent="-228600" lvl="3" marL="1828800" algn="l">
              <a:lnSpc>
                <a:spcPct val="90000"/>
              </a:lnSpc>
              <a:spcBef>
                <a:spcPts val="500"/>
              </a:spcBef>
              <a:spcAft>
                <a:spcPts val="0"/>
              </a:spcAft>
              <a:buSzPts val="1800"/>
              <a:buNone/>
              <a:defRPr/>
            </a:lvl4pPr>
            <a:lvl5pPr indent="-228600" lvl="4" marL="2286000" algn="l">
              <a:lnSpc>
                <a:spcPct val="90000"/>
              </a:lnSpc>
              <a:spcBef>
                <a:spcPts val="500"/>
              </a:spcBef>
              <a:spcAft>
                <a:spcPts val="0"/>
              </a:spcAft>
              <a:buSzPts val="1800"/>
              <a:buNone/>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66" name="Google Shape;66;p96"/>
          <p:cNvSpPr txBox="1"/>
          <p:nvPr>
            <p:ph idx="2" type="body"/>
          </p:nvPr>
        </p:nvSpPr>
        <p:spPr>
          <a:xfrm>
            <a:off x="4456113" y="1585913"/>
            <a:ext cx="3289300" cy="44787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a:lvl1pPr>
            <a:lvl2pPr indent="-228600" lvl="1" marL="914400" algn="l">
              <a:lnSpc>
                <a:spcPct val="90000"/>
              </a:lnSpc>
              <a:spcBef>
                <a:spcPts val="500"/>
              </a:spcBef>
              <a:spcAft>
                <a:spcPts val="0"/>
              </a:spcAft>
              <a:buSzPts val="2400"/>
              <a:buNone/>
              <a:defRPr/>
            </a:lvl2pPr>
            <a:lvl3pPr indent="-228600" lvl="2" marL="1371600" algn="l">
              <a:lnSpc>
                <a:spcPct val="90000"/>
              </a:lnSpc>
              <a:spcBef>
                <a:spcPts val="500"/>
              </a:spcBef>
              <a:spcAft>
                <a:spcPts val="0"/>
              </a:spcAft>
              <a:buSzPts val="2000"/>
              <a:buNone/>
              <a:defRPr/>
            </a:lvl3pPr>
            <a:lvl4pPr indent="-228600" lvl="3" marL="1828800" algn="l">
              <a:lnSpc>
                <a:spcPct val="90000"/>
              </a:lnSpc>
              <a:spcBef>
                <a:spcPts val="500"/>
              </a:spcBef>
              <a:spcAft>
                <a:spcPts val="0"/>
              </a:spcAft>
              <a:buSzPts val="1800"/>
              <a:buNone/>
              <a:defRPr/>
            </a:lvl4pPr>
            <a:lvl5pPr indent="-228600" lvl="4" marL="2286000" algn="l">
              <a:lnSpc>
                <a:spcPct val="90000"/>
              </a:lnSpc>
              <a:spcBef>
                <a:spcPts val="500"/>
              </a:spcBef>
              <a:spcAft>
                <a:spcPts val="0"/>
              </a:spcAft>
              <a:buSzPts val="1800"/>
              <a:buNone/>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67" name="Google Shape;67;p96"/>
          <p:cNvSpPr txBox="1"/>
          <p:nvPr>
            <p:ph idx="3" type="body"/>
          </p:nvPr>
        </p:nvSpPr>
        <p:spPr>
          <a:xfrm>
            <a:off x="488950" y="1585913"/>
            <a:ext cx="3289300" cy="44787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a:lvl1pPr>
            <a:lvl2pPr indent="-228600" lvl="1" marL="914400" algn="l">
              <a:lnSpc>
                <a:spcPct val="90000"/>
              </a:lnSpc>
              <a:spcBef>
                <a:spcPts val="500"/>
              </a:spcBef>
              <a:spcAft>
                <a:spcPts val="0"/>
              </a:spcAft>
              <a:buSzPts val="2400"/>
              <a:buNone/>
              <a:defRPr/>
            </a:lvl2pPr>
            <a:lvl3pPr indent="-228600" lvl="2" marL="1371600" algn="l">
              <a:lnSpc>
                <a:spcPct val="90000"/>
              </a:lnSpc>
              <a:spcBef>
                <a:spcPts val="500"/>
              </a:spcBef>
              <a:spcAft>
                <a:spcPts val="0"/>
              </a:spcAft>
              <a:buSzPts val="2000"/>
              <a:buNone/>
              <a:defRPr/>
            </a:lvl3pPr>
            <a:lvl4pPr indent="-228600" lvl="3" marL="1828800" algn="l">
              <a:lnSpc>
                <a:spcPct val="90000"/>
              </a:lnSpc>
              <a:spcBef>
                <a:spcPts val="500"/>
              </a:spcBef>
              <a:spcAft>
                <a:spcPts val="0"/>
              </a:spcAft>
              <a:buSzPts val="1800"/>
              <a:buNone/>
              <a:defRPr/>
            </a:lvl4pPr>
            <a:lvl5pPr indent="-228600" lvl="4" marL="2286000" algn="l">
              <a:lnSpc>
                <a:spcPct val="90000"/>
              </a:lnSpc>
              <a:spcBef>
                <a:spcPts val="500"/>
              </a:spcBef>
              <a:spcAft>
                <a:spcPts val="0"/>
              </a:spcAft>
              <a:buSzPts val="1800"/>
              <a:buNone/>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68" name="Google Shape;68;p96"/>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9" name="Google Shape;69;p96"/>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0" name="Google Shape;70;p96"/>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37"/>
          <p:cNvSpPr txBox="1"/>
          <p:nvPr>
            <p:ph type="title"/>
          </p:nvPr>
        </p:nvSpPr>
        <p:spPr>
          <a:xfrm>
            <a:off x="334392" y="365125"/>
            <a:ext cx="11523216" cy="81924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7"/>
          <p:cNvSpPr txBox="1"/>
          <p:nvPr>
            <p:ph idx="1" type="body"/>
          </p:nvPr>
        </p:nvSpPr>
        <p:spPr>
          <a:xfrm>
            <a:off x="334392" y="1527586"/>
            <a:ext cx="11523216" cy="464937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A3838"/>
              </a:buClr>
              <a:buSzPts val="1800"/>
              <a:buChar char="•"/>
              <a:defRPr/>
            </a:lvl1pPr>
            <a:lvl2pPr indent="-342900" lvl="1" marL="914400" algn="l">
              <a:lnSpc>
                <a:spcPct val="90000"/>
              </a:lnSpc>
              <a:spcBef>
                <a:spcPts val="500"/>
              </a:spcBef>
              <a:spcAft>
                <a:spcPts val="0"/>
              </a:spcAft>
              <a:buClr>
                <a:srgbClr val="3A3838"/>
              </a:buClr>
              <a:buSzPts val="1800"/>
              <a:buChar char="•"/>
              <a:defRPr/>
            </a:lvl2pPr>
            <a:lvl3pPr indent="-342900" lvl="2" marL="1371600" algn="l">
              <a:lnSpc>
                <a:spcPct val="90000"/>
              </a:lnSpc>
              <a:spcBef>
                <a:spcPts val="500"/>
              </a:spcBef>
              <a:spcAft>
                <a:spcPts val="0"/>
              </a:spcAft>
              <a:buClr>
                <a:srgbClr val="3A3838"/>
              </a:buClr>
              <a:buSzPts val="1800"/>
              <a:buChar char="•"/>
              <a:defRPr/>
            </a:lvl3pPr>
            <a:lvl4pPr indent="-342900" lvl="3" marL="1828800" algn="l">
              <a:lnSpc>
                <a:spcPct val="90000"/>
              </a:lnSpc>
              <a:spcBef>
                <a:spcPts val="500"/>
              </a:spcBef>
              <a:spcAft>
                <a:spcPts val="0"/>
              </a:spcAft>
              <a:buClr>
                <a:srgbClr val="3A3838"/>
              </a:buClr>
              <a:buSzPts val="1800"/>
              <a:buChar char="•"/>
              <a:defRPr/>
            </a:lvl4pPr>
            <a:lvl5pPr indent="-342900" lvl="4" marL="2286000" algn="l">
              <a:lnSpc>
                <a:spcPct val="90000"/>
              </a:lnSpc>
              <a:spcBef>
                <a:spcPts val="500"/>
              </a:spcBef>
              <a:spcAft>
                <a:spcPts val="0"/>
              </a:spcAft>
              <a:buClr>
                <a:srgbClr val="3A3838"/>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7"/>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8D93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37"/>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D939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p37"/>
          <p:cNvPicPr preferRelativeResize="0"/>
          <p:nvPr/>
        </p:nvPicPr>
        <p:blipFill rotWithShape="1">
          <a:blip r:embed="rId2">
            <a:alphaModFix/>
          </a:blip>
          <a:srcRect b="0" l="0" r="0" t="0"/>
          <a:stretch/>
        </p:blipFill>
        <p:spPr>
          <a:xfrm>
            <a:off x="334392" y="6332426"/>
            <a:ext cx="1516736" cy="365234"/>
          </a:xfrm>
          <a:prstGeom prst="rect">
            <a:avLst/>
          </a:prstGeom>
          <a:noFill/>
          <a:ln>
            <a:noFill/>
          </a:ln>
        </p:spPr>
      </p:pic>
      <p:sp>
        <p:nvSpPr>
          <p:cNvPr id="77" name="Google Shape;77;p37"/>
          <p:cNvSpPr/>
          <p:nvPr/>
        </p:nvSpPr>
        <p:spPr>
          <a:xfrm>
            <a:off x="441562" y="1238427"/>
            <a:ext cx="1409566" cy="45719"/>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334392" y="365126"/>
            <a:ext cx="11523216" cy="83336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3A3838"/>
              </a:buClr>
              <a:buSzPts val="4400"/>
              <a:buFont typeface="Calibri"/>
              <a:buNone/>
              <a:defRPr b="1" i="0" sz="4400" u="none" cap="none" strike="noStrike">
                <a:solidFill>
                  <a:srgbClr val="3A383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334392" y="1585732"/>
            <a:ext cx="11523216" cy="4352081"/>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A3838"/>
              </a:buClr>
              <a:buSzPts val="2800"/>
              <a:buFont typeface="Arial"/>
              <a:buChar char="•"/>
              <a:defRPr b="0" i="0" sz="2800" u="none" cap="none" strike="noStrike">
                <a:solidFill>
                  <a:srgbClr val="3A3838"/>
                </a:solidFill>
                <a:latin typeface="Calibri"/>
                <a:ea typeface="Calibri"/>
                <a:cs typeface="Calibri"/>
                <a:sym typeface="Calibri"/>
              </a:defRPr>
            </a:lvl1pPr>
            <a:lvl2pPr indent="-381000" lvl="1" marL="914400" marR="0" rtl="0" algn="l">
              <a:lnSpc>
                <a:spcPct val="90000"/>
              </a:lnSpc>
              <a:spcBef>
                <a:spcPts val="500"/>
              </a:spcBef>
              <a:spcAft>
                <a:spcPts val="0"/>
              </a:spcAft>
              <a:buClr>
                <a:srgbClr val="3A3838"/>
              </a:buClr>
              <a:buSzPts val="2400"/>
              <a:buFont typeface="Arial"/>
              <a:buChar char="•"/>
              <a:defRPr b="0" i="0" sz="2400" u="none" cap="none" strike="noStrike">
                <a:solidFill>
                  <a:srgbClr val="3A3838"/>
                </a:solidFill>
                <a:latin typeface="Calibri"/>
                <a:ea typeface="Calibri"/>
                <a:cs typeface="Calibri"/>
                <a:sym typeface="Calibri"/>
              </a:defRPr>
            </a:lvl2pPr>
            <a:lvl3pPr indent="-355600" lvl="2" marL="1371600" marR="0" rtl="0" algn="l">
              <a:lnSpc>
                <a:spcPct val="90000"/>
              </a:lnSpc>
              <a:spcBef>
                <a:spcPts val="500"/>
              </a:spcBef>
              <a:spcAft>
                <a:spcPts val="0"/>
              </a:spcAft>
              <a:buClr>
                <a:srgbClr val="3A3838"/>
              </a:buClr>
              <a:buSzPts val="2000"/>
              <a:buFont typeface="Arial"/>
              <a:buChar char="•"/>
              <a:defRPr b="0" i="0" sz="2000" u="none" cap="none" strike="noStrike">
                <a:solidFill>
                  <a:srgbClr val="3A3838"/>
                </a:solidFill>
                <a:latin typeface="Calibri"/>
                <a:ea typeface="Calibri"/>
                <a:cs typeface="Calibri"/>
                <a:sym typeface="Calibri"/>
              </a:defRPr>
            </a:lvl3pPr>
            <a:lvl4pPr indent="-342900" lvl="3" marL="18288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Calibri"/>
                <a:ea typeface="Calibri"/>
                <a:cs typeface="Calibri"/>
                <a:sym typeface="Calibri"/>
              </a:defRPr>
            </a:lvl4pPr>
            <a:lvl5pPr indent="-342900" lvl="4" marL="22860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6.png"/><Relationship Id="rId4" Type="http://schemas.openxmlformats.org/officeDocument/2006/relationships/image" Target="../media/image64.png"/><Relationship Id="rId5"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65.png"/><Relationship Id="rId4" Type="http://schemas.openxmlformats.org/officeDocument/2006/relationships/image" Target="../media/image72.png"/><Relationship Id="rId9" Type="http://schemas.openxmlformats.org/officeDocument/2006/relationships/image" Target="../media/image70.png"/><Relationship Id="rId5" Type="http://schemas.openxmlformats.org/officeDocument/2006/relationships/image" Target="../media/image69.png"/><Relationship Id="rId6" Type="http://schemas.openxmlformats.org/officeDocument/2006/relationships/image" Target="../media/image68.png"/><Relationship Id="rId7" Type="http://schemas.openxmlformats.org/officeDocument/2006/relationships/image" Target="../media/image73.png"/><Relationship Id="rId8" Type="http://schemas.openxmlformats.org/officeDocument/2006/relationships/image" Target="../media/image71.png"/><Relationship Id="rId11" Type="http://schemas.openxmlformats.org/officeDocument/2006/relationships/image" Target="../media/image75.png"/><Relationship Id="rId10" Type="http://schemas.openxmlformats.org/officeDocument/2006/relationships/image" Target="../media/image77.png"/><Relationship Id="rId12"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83.png"/><Relationship Id="rId4" Type="http://schemas.openxmlformats.org/officeDocument/2006/relationships/image" Target="../media/image76.png"/><Relationship Id="rId5" Type="http://schemas.openxmlformats.org/officeDocument/2006/relationships/image" Target="../media/image8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8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8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82.png"/><Relationship Id="rId4" Type="http://schemas.openxmlformats.org/officeDocument/2006/relationships/image" Target="../media/image84.png"/><Relationship Id="rId5" Type="http://schemas.openxmlformats.org/officeDocument/2006/relationships/image" Target="../media/image88.png"/><Relationship Id="rId6" Type="http://schemas.openxmlformats.org/officeDocument/2006/relationships/image" Target="../media/image85.png"/><Relationship Id="rId7" Type="http://schemas.openxmlformats.org/officeDocument/2006/relationships/image" Target="../media/image8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82.png"/><Relationship Id="rId4" Type="http://schemas.openxmlformats.org/officeDocument/2006/relationships/image" Target="../media/image89.png"/><Relationship Id="rId5" Type="http://schemas.openxmlformats.org/officeDocument/2006/relationships/image" Target="../media/image91.png"/><Relationship Id="rId6" Type="http://schemas.openxmlformats.org/officeDocument/2006/relationships/image" Target="../media/image90.png"/><Relationship Id="rId7" Type="http://schemas.openxmlformats.org/officeDocument/2006/relationships/image" Target="../media/image9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9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82.png"/><Relationship Id="rId4" Type="http://schemas.openxmlformats.org/officeDocument/2006/relationships/image" Target="../media/image96.png"/><Relationship Id="rId5" Type="http://schemas.openxmlformats.org/officeDocument/2006/relationships/image" Target="../media/image9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82.png"/><Relationship Id="rId4" Type="http://schemas.openxmlformats.org/officeDocument/2006/relationships/image" Target="../media/image92.png"/><Relationship Id="rId5" Type="http://schemas.openxmlformats.org/officeDocument/2006/relationships/image" Target="../media/image9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9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82.png"/><Relationship Id="rId4" Type="http://schemas.openxmlformats.org/officeDocument/2006/relationships/image" Target="../media/image98.png"/><Relationship Id="rId5" Type="http://schemas.openxmlformats.org/officeDocument/2006/relationships/image" Target="../media/image102.png"/><Relationship Id="rId6" Type="http://schemas.openxmlformats.org/officeDocument/2006/relationships/image" Target="../media/image10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82.png"/><Relationship Id="rId4" Type="http://schemas.openxmlformats.org/officeDocument/2006/relationships/image" Target="../media/image100.png"/><Relationship Id="rId5" Type="http://schemas.openxmlformats.org/officeDocument/2006/relationships/image" Target="../media/image99.png"/><Relationship Id="rId6" Type="http://schemas.openxmlformats.org/officeDocument/2006/relationships/image" Target="../media/image10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mailto:dana.naideau@groundlabs.com" TargetMode="External"/><Relationship Id="rId4" Type="http://schemas.openxmlformats.org/officeDocument/2006/relationships/hyperlink" Target="mailto:dana.naideau@groundlabs.com" TargetMode="External"/><Relationship Id="rId5" Type="http://schemas.openxmlformats.org/officeDocument/2006/relationships/hyperlink" Target="mailto:dana.naideau@groundlabs.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10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image" Target="../media/image24.png"/><Relationship Id="rId10" Type="http://schemas.openxmlformats.org/officeDocument/2006/relationships/image" Target="../media/image2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0" Type="http://schemas.openxmlformats.org/officeDocument/2006/relationships/image" Target="../media/image50.png"/><Relationship Id="rId22" Type="http://schemas.openxmlformats.org/officeDocument/2006/relationships/image" Target="../media/image54.png"/><Relationship Id="rId21" Type="http://schemas.openxmlformats.org/officeDocument/2006/relationships/image" Target="../media/image51.png"/><Relationship Id="rId24" Type="http://schemas.openxmlformats.org/officeDocument/2006/relationships/image" Target="../media/image55.png"/><Relationship Id="rId23"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37.jpg"/><Relationship Id="rId9" Type="http://schemas.openxmlformats.org/officeDocument/2006/relationships/image" Target="../media/image41.png"/><Relationship Id="rId26" Type="http://schemas.openxmlformats.org/officeDocument/2006/relationships/image" Target="../media/image60.png"/><Relationship Id="rId25" Type="http://schemas.openxmlformats.org/officeDocument/2006/relationships/image" Target="../media/image56.png"/><Relationship Id="rId28" Type="http://schemas.openxmlformats.org/officeDocument/2006/relationships/image" Target="../media/image58.png"/><Relationship Id="rId27" Type="http://schemas.openxmlformats.org/officeDocument/2006/relationships/image" Target="../media/image57.png"/><Relationship Id="rId5" Type="http://schemas.openxmlformats.org/officeDocument/2006/relationships/image" Target="../media/image35.png"/><Relationship Id="rId6" Type="http://schemas.openxmlformats.org/officeDocument/2006/relationships/image" Target="../media/image36.jpg"/><Relationship Id="rId29" Type="http://schemas.openxmlformats.org/officeDocument/2006/relationships/image" Target="../media/image59.png"/><Relationship Id="rId7" Type="http://schemas.openxmlformats.org/officeDocument/2006/relationships/image" Target="../media/image44.png"/><Relationship Id="rId8" Type="http://schemas.openxmlformats.org/officeDocument/2006/relationships/image" Target="../media/image38.png"/><Relationship Id="rId31" Type="http://schemas.openxmlformats.org/officeDocument/2006/relationships/image" Target="../media/image62.jpg"/><Relationship Id="rId30" Type="http://schemas.openxmlformats.org/officeDocument/2006/relationships/image" Target="../media/image61.jpg"/><Relationship Id="rId11" Type="http://schemas.openxmlformats.org/officeDocument/2006/relationships/image" Target="../media/image42.png"/><Relationship Id="rId10" Type="http://schemas.openxmlformats.org/officeDocument/2006/relationships/image" Target="../media/image39.jpg"/><Relationship Id="rId32" Type="http://schemas.openxmlformats.org/officeDocument/2006/relationships/image" Target="../media/image63.jpg"/><Relationship Id="rId13" Type="http://schemas.openxmlformats.org/officeDocument/2006/relationships/image" Target="../media/image43.png"/><Relationship Id="rId12" Type="http://schemas.openxmlformats.org/officeDocument/2006/relationships/image" Target="../media/image40.png"/><Relationship Id="rId15" Type="http://schemas.openxmlformats.org/officeDocument/2006/relationships/image" Target="../media/image52.png"/><Relationship Id="rId14" Type="http://schemas.openxmlformats.org/officeDocument/2006/relationships/image" Target="../media/image45.png"/><Relationship Id="rId17" Type="http://schemas.openxmlformats.org/officeDocument/2006/relationships/image" Target="../media/image47.png"/><Relationship Id="rId16" Type="http://schemas.openxmlformats.org/officeDocument/2006/relationships/image" Target="../media/image46.png"/><Relationship Id="rId19" Type="http://schemas.openxmlformats.org/officeDocument/2006/relationships/image" Target="../media/image49.png"/><Relationship Id="rId18"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
          <p:cNvSpPr txBox="1"/>
          <p:nvPr>
            <p:ph type="ctrTitle"/>
          </p:nvPr>
        </p:nvSpPr>
        <p:spPr>
          <a:xfrm>
            <a:off x="577048" y="1220182"/>
            <a:ext cx="6198656" cy="198140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sz="6000"/>
              <a:t>GROUND LABS</a:t>
            </a:r>
            <a:endParaRPr sz="6000"/>
          </a:p>
          <a:p>
            <a:pPr indent="0" lvl="0" marL="0" rtl="0" algn="l">
              <a:lnSpc>
                <a:spcPct val="90000"/>
              </a:lnSpc>
              <a:spcBef>
                <a:spcPts val="0"/>
              </a:spcBef>
              <a:spcAft>
                <a:spcPts val="0"/>
              </a:spcAft>
              <a:buClr>
                <a:schemeClr val="dk1"/>
              </a:buClr>
              <a:buSzPts val="6000"/>
              <a:buFont typeface="Calibri"/>
              <a:buNone/>
            </a:pPr>
            <a:r>
              <a:rPr b="0" lang="en-US" sz="2400"/>
              <a:t>DISCOVERY STARTS HERE…...</a:t>
            </a:r>
            <a:endParaRPr b="0" sz="2400"/>
          </a:p>
        </p:txBody>
      </p:sp>
      <p:sp>
        <p:nvSpPr>
          <p:cNvPr id="405" name="Google Shape;405;p1"/>
          <p:cNvSpPr txBox="1"/>
          <p:nvPr>
            <p:ph idx="1" type="subTitle"/>
          </p:nvPr>
        </p:nvSpPr>
        <p:spPr>
          <a:xfrm>
            <a:off x="674443" y="3754072"/>
            <a:ext cx="3336854" cy="629709"/>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AEABAB"/>
              </a:buClr>
              <a:buSzPct val="100000"/>
              <a:buNone/>
            </a:pPr>
            <a:r>
              <a:rPr lang="en-US"/>
              <a:t>YOUR NAME</a:t>
            </a:r>
            <a:endParaRPr/>
          </a:p>
          <a:p>
            <a:pPr indent="0" lvl="0" marL="0" rtl="0" algn="l">
              <a:lnSpc>
                <a:spcPct val="90000"/>
              </a:lnSpc>
              <a:spcBef>
                <a:spcPts val="0"/>
              </a:spcBef>
              <a:spcAft>
                <a:spcPts val="0"/>
              </a:spcAft>
              <a:buClr>
                <a:srgbClr val="AEABAB"/>
              </a:buClr>
              <a:buSzPct val="100000"/>
              <a:buNone/>
            </a:pPr>
            <a:r>
              <a:rPr lang="en-US"/>
              <a:t>TITLE</a:t>
            </a:r>
            <a:endParaRPr/>
          </a:p>
          <a:p>
            <a:pPr indent="0" lvl="0" marL="0" rtl="0" algn="l">
              <a:lnSpc>
                <a:spcPct val="90000"/>
              </a:lnSpc>
              <a:spcBef>
                <a:spcPts val="0"/>
              </a:spcBef>
              <a:spcAft>
                <a:spcPts val="0"/>
              </a:spcAft>
              <a:buClr>
                <a:srgbClr val="AEABAB"/>
              </a:buClr>
              <a:buSzPct val="100000"/>
              <a:buNone/>
            </a:pPr>
            <a:r>
              <a:rPr lang="en-US"/>
              <a:t>COMPANY NAME  </a:t>
            </a:r>
            <a:endParaRPr/>
          </a:p>
        </p:txBody>
      </p:sp>
      <p:sp>
        <p:nvSpPr>
          <p:cNvPr id="406" name="Google Shape;406;p1"/>
          <p:cNvSpPr txBox="1"/>
          <p:nvPr/>
        </p:nvSpPr>
        <p:spPr>
          <a:xfrm>
            <a:off x="674449" y="5430350"/>
            <a:ext cx="2135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FF0000"/>
                </a:solidFill>
                <a:latin typeface="Arial"/>
                <a:ea typeface="Arial"/>
                <a:cs typeface="Arial"/>
                <a:sym typeface="Arial"/>
              </a:rPr>
              <a:t>YOUR COMPANY LOGO</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2"/>
          <p:cNvSpPr txBox="1"/>
          <p:nvPr>
            <p:ph type="title"/>
          </p:nvPr>
        </p:nvSpPr>
        <p:spPr>
          <a:xfrm>
            <a:off x="334392" y="365126"/>
            <a:ext cx="11523216" cy="549274"/>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en-US"/>
              <a:t>Remediation Options</a:t>
            </a:r>
            <a:endParaRPr/>
          </a:p>
        </p:txBody>
      </p:sp>
      <p:sp>
        <p:nvSpPr>
          <p:cNvPr id="569" name="Google Shape;569;p82"/>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570" name="Google Shape;570;p82"/>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71" name="Google Shape;571;p82"/>
          <p:cNvSpPr txBox="1"/>
          <p:nvPr>
            <p:ph idx="1" type="body"/>
          </p:nvPr>
        </p:nvSpPr>
        <p:spPr>
          <a:xfrm>
            <a:off x="8413752" y="2243991"/>
            <a:ext cx="3248025" cy="5033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2600">
                <a:solidFill>
                  <a:schemeClr val="accent3"/>
                </a:solidFill>
              </a:rPr>
              <a:t>Delete or Encrypt</a:t>
            </a:r>
            <a:endParaRPr/>
          </a:p>
        </p:txBody>
      </p:sp>
      <p:sp>
        <p:nvSpPr>
          <p:cNvPr id="572" name="Google Shape;572;p82"/>
          <p:cNvSpPr txBox="1"/>
          <p:nvPr>
            <p:ph idx="2" type="body"/>
          </p:nvPr>
        </p:nvSpPr>
        <p:spPr>
          <a:xfrm>
            <a:off x="4456113" y="2243161"/>
            <a:ext cx="3289300" cy="50330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108108"/>
              <a:buNone/>
            </a:pPr>
            <a:r>
              <a:rPr b="1" lang="en-US">
                <a:solidFill>
                  <a:schemeClr val="accent1"/>
                </a:solidFill>
              </a:rPr>
              <a:t>Secure Quarantine</a:t>
            </a:r>
            <a:endParaRPr/>
          </a:p>
        </p:txBody>
      </p:sp>
      <p:sp>
        <p:nvSpPr>
          <p:cNvPr id="573" name="Google Shape;573;p82"/>
          <p:cNvSpPr txBox="1"/>
          <p:nvPr>
            <p:ph idx="3" type="body"/>
          </p:nvPr>
        </p:nvSpPr>
        <p:spPr>
          <a:xfrm>
            <a:off x="488950" y="2243161"/>
            <a:ext cx="3289300" cy="50330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108108"/>
              <a:buNone/>
            </a:pPr>
            <a:r>
              <a:rPr b="1" lang="en-US">
                <a:solidFill>
                  <a:schemeClr val="dk1"/>
                </a:solidFill>
              </a:rPr>
              <a:t>Mask in Place</a:t>
            </a:r>
            <a:endParaRPr/>
          </a:p>
        </p:txBody>
      </p:sp>
      <p:cxnSp>
        <p:nvCxnSpPr>
          <p:cNvPr id="574" name="Google Shape;574;p82"/>
          <p:cNvCxnSpPr/>
          <p:nvPr/>
        </p:nvCxnSpPr>
        <p:spPr>
          <a:xfrm>
            <a:off x="575448" y="2756006"/>
            <a:ext cx="685800" cy="9917"/>
          </a:xfrm>
          <a:prstGeom prst="straightConnector1">
            <a:avLst/>
          </a:prstGeom>
          <a:noFill/>
          <a:ln cap="flat" cmpd="sng" w="25400">
            <a:solidFill>
              <a:schemeClr val="lt2"/>
            </a:solidFill>
            <a:prstDash val="solid"/>
            <a:round/>
            <a:headEnd len="sm" w="sm" type="none"/>
            <a:tailEnd len="sm" w="sm" type="none"/>
          </a:ln>
        </p:spPr>
      </p:cxnSp>
      <p:cxnSp>
        <p:nvCxnSpPr>
          <p:cNvPr id="575" name="Google Shape;575;p82"/>
          <p:cNvCxnSpPr/>
          <p:nvPr/>
        </p:nvCxnSpPr>
        <p:spPr>
          <a:xfrm>
            <a:off x="4566851" y="2756006"/>
            <a:ext cx="685800" cy="0"/>
          </a:xfrm>
          <a:prstGeom prst="straightConnector1">
            <a:avLst/>
          </a:prstGeom>
          <a:noFill/>
          <a:ln cap="flat" cmpd="sng" w="25400">
            <a:solidFill>
              <a:schemeClr val="accent1"/>
            </a:solidFill>
            <a:prstDash val="solid"/>
            <a:round/>
            <a:headEnd len="sm" w="sm" type="none"/>
            <a:tailEnd len="sm" w="sm" type="none"/>
          </a:ln>
        </p:spPr>
      </p:cxnSp>
      <p:cxnSp>
        <p:nvCxnSpPr>
          <p:cNvPr id="576" name="Google Shape;576;p82"/>
          <p:cNvCxnSpPr/>
          <p:nvPr/>
        </p:nvCxnSpPr>
        <p:spPr>
          <a:xfrm>
            <a:off x="8537729" y="2763957"/>
            <a:ext cx="685800" cy="0"/>
          </a:xfrm>
          <a:prstGeom prst="straightConnector1">
            <a:avLst/>
          </a:prstGeom>
          <a:noFill/>
          <a:ln cap="flat" cmpd="sng" w="25400">
            <a:solidFill>
              <a:schemeClr val="accent3"/>
            </a:solidFill>
            <a:prstDash val="solid"/>
            <a:round/>
            <a:headEnd len="sm" w="sm" type="none"/>
            <a:tailEnd len="sm" w="sm" type="none"/>
          </a:ln>
        </p:spPr>
      </p:cxnSp>
      <p:sp>
        <p:nvSpPr>
          <p:cNvPr id="577" name="Google Shape;577;p82"/>
          <p:cNvSpPr txBox="1"/>
          <p:nvPr/>
        </p:nvSpPr>
        <p:spPr>
          <a:xfrm>
            <a:off x="488950" y="2808422"/>
            <a:ext cx="3289300" cy="301386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600"/>
              <a:buFont typeface="Arial"/>
              <a:buNone/>
            </a:pPr>
            <a:r>
              <a:rPr b="0" i="0" lang="en-US" sz="1600" u="none" cap="none" strike="noStrike">
                <a:solidFill>
                  <a:srgbClr val="06111F"/>
                </a:solidFill>
                <a:latin typeface="Calibri"/>
                <a:ea typeface="Calibri"/>
                <a:cs typeface="Calibri"/>
                <a:sym typeface="Calibri"/>
              </a:rPr>
              <a:t>Permanently overwrite data within existing files</a:t>
            </a:r>
            <a:endParaRPr b="0" i="0" sz="1400" u="none" cap="none" strike="noStrike">
              <a:solidFill>
                <a:srgbClr val="000000"/>
              </a:solidFill>
              <a:latin typeface="Arial"/>
              <a:ea typeface="Arial"/>
              <a:cs typeface="Arial"/>
              <a:sym typeface="Arial"/>
            </a:endParaRPr>
          </a:p>
          <a:p>
            <a:pPr indent="-228600" lvl="0" marL="228600" marR="0" rtl="0" algn="l">
              <a:lnSpc>
                <a:spcPct val="120000"/>
              </a:lnSpc>
              <a:spcBef>
                <a:spcPts val="1000"/>
              </a:spcBef>
              <a:spcAft>
                <a:spcPts val="0"/>
              </a:spcAft>
              <a:buClr>
                <a:schemeClr val="dk1"/>
              </a:buClr>
              <a:buSzPts val="1600"/>
              <a:buFont typeface="Arial"/>
              <a:buChar char="•"/>
            </a:pPr>
            <a:r>
              <a:rPr b="0" i="0" lang="en-US" sz="1600" u="none" cap="none" strike="noStrike">
                <a:solidFill>
                  <a:srgbClr val="06111F"/>
                </a:solidFill>
                <a:latin typeface="Calibri"/>
                <a:ea typeface="Calibri"/>
                <a:cs typeface="Calibri"/>
                <a:sym typeface="Calibri"/>
              </a:rPr>
              <a:t>Before: </a:t>
            </a:r>
            <a:endParaRPr b="0" i="0" sz="1400" u="none" cap="none" strike="noStrike">
              <a:solidFill>
                <a:srgbClr val="000000"/>
              </a:solidFill>
              <a:latin typeface="Arial"/>
              <a:ea typeface="Arial"/>
              <a:cs typeface="Arial"/>
              <a:sym typeface="Arial"/>
            </a:endParaRPr>
          </a:p>
          <a:p>
            <a:pPr indent="0" lvl="1" marL="457200" marR="0" rtl="0" algn="l">
              <a:lnSpc>
                <a:spcPct val="120000"/>
              </a:lnSpc>
              <a:spcBef>
                <a:spcPts val="0"/>
              </a:spcBef>
              <a:spcAft>
                <a:spcPts val="0"/>
              </a:spcAft>
              <a:buClr>
                <a:schemeClr val="dk1"/>
              </a:buClr>
              <a:buSzPts val="1600"/>
              <a:buFont typeface="Arial"/>
              <a:buNone/>
            </a:pPr>
            <a:r>
              <a:rPr b="0" i="0" lang="en-US" sz="1600" u="none" cap="none" strike="noStrike">
                <a:solidFill>
                  <a:srgbClr val="06111F"/>
                </a:solidFill>
                <a:latin typeface="Calibri"/>
                <a:ea typeface="Calibri"/>
                <a:cs typeface="Calibri"/>
                <a:sym typeface="Calibri"/>
              </a:rPr>
              <a:t>408 496-7223    </a:t>
            </a:r>
            <a:endParaRPr b="0" i="0" sz="1400" u="none" cap="none" strike="noStrike">
              <a:solidFill>
                <a:srgbClr val="000000"/>
              </a:solidFill>
              <a:latin typeface="Arial"/>
              <a:ea typeface="Arial"/>
              <a:cs typeface="Arial"/>
              <a:sym typeface="Arial"/>
            </a:endParaRPr>
          </a:p>
          <a:p>
            <a:pPr indent="0" lvl="1" marL="457200" marR="0" rtl="0" algn="l">
              <a:lnSpc>
                <a:spcPct val="120000"/>
              </a:lnSpc>
              <a:spcBef>
                <a:spcPts val="0"/>
              </a:spcBef>
              <a:spcAft>
                <a:spcPts val="0"/>
              </a:spcAft>
              <a:buClr>
                <a:schemeClr val="dk1"/>
              </a:buClr>
              <a:buSzPts val="1600"/>
              <a:buFont typeface="Arial"/>
              <a:buNone/>
            </a:pPr>
            <a:r>
              <a:rPr b="0" i="0" lang="en-US" sz="1600" u="none" cap="none" strike="noStrike">
                <a:solidFill>
                  <a:srgbClr val="06111F"/>
                </a:solidFill>
                <a:latin typeface="Calibri"/>
                <a:ea typeface="Calibri"/>
                <a:cs typeface="Calibri"/>
                <a:sym typeface="Calibri"/>
              </a:rPr>
              <a:t>jwhite@domain.com       </a:t>
            </a:r>
            <a:endParaRPr b="0" i="0" sz="1400" u="none" cap="none" strike="noStrike">
              <a:solidFill>
                <a:srgbClr val="000000"/>
              </a:solidFill>
              <a:latin typeface="Arial"/>
              <a:ea typeface="Arial"/>
              <a:cs typeface="Arial"/>
              <a:sym typeface="Arial"/>
            </a:endParaRPr>
          </a:p>
          <a:p>
            <a:pPr indent="0" lvl="1" marL="457200" marR="0" rtl="0" algn="l">
              <a:lnSpc>
                <a:spcPct val="120000"/>
              </a:lnSpc>
              <a:spcBef>
                <a:spcPts val="0"/>
              </a:spcBef>
              <a:spcAft>
                <a:spcPts val="0"/>
              </a:spcAft>
              <a:buClr>
                <a:schemeClr val="dk1"/>
              </a:buClr>
              <a:buSzPts val="1600"/>
              <a:buFont typeface="Arial"/>
              <a:buNone/>
            </a:pPr>
            <a:r>
              <a:rPr b="0" i="0" lang="en-US" sz="1600" u="none" cap="none" strike="noStrike">
                <a:solidFill>
                  <a:srgbClr val="06111F"/>
                </a:solidFill>
                <a:latin typeface="Calibri"/>
                <a:ea typeface="Calibri"/>
                <a:cs typeface="Calibri"/>
                <a:sym typeface="Calibri"/>
              </a:rPr>
              <a:t>5270 4267 6450 5516</a:t>
            </a:r>
            <a:endParaRPr b="0" i="0" sz="1400" u="none" cap="none" strike="noStrike">
              <a:solidFill>
                <a:srgbClr val="000000"/>
              </a:solidFill>
              <a:latin typeface="Arial"/>
              <a:ea typeface="Arial"/>
              <a:cs typeface="Arial"/>
              <a:sym typeface="Arial"/>
            </a:endParaRPr>
          </a:p>
          <a:p>
            <a:pPr indent="-228600" lvl="0" marL="228600" marR="0" rtl="0" algn="l">
              <a:lnSpc>
                <a:spcPct val="120000"/>
              </a:lnSpc>
              <a:spcBef>
                <a:spcPts val="1000"/>
              </a:spcBef>
              <a:spcAft>
                <a:spcPts val="0"/>
              </a:spcAft>
              <a:buClr>
                <a:schemeClr val="dk1"/>
              </a:buClr>
              <a:buSzPts val="1600"/>
              <a:buFont typeface="Arial"/>
              <a:buChar char="•"/>
            </a:pPr>
            <a:r>
              <a:rPr b="0" i="0" lang="en-US" sz="1600" u="none" cap="none" strike="noStrike">
                <a:solidFill>
                  <a:srgbClr val="06111F"/>
                </a:solidFill>
                <a:latin typeface="Calibri"/>
                <a:ea typeface="Calibri"/>
                <a:cs typeface="Calibri"/>
                <a:sym typeface="Calibri"/>
              </a:rPr>
              <a:t>After:</a:t>
            </a:r>
            <a:endParaRPr b="0" i="0" sz="1400" u="none" cap="none" strike="noStrike">
              <a:solidFill>
                <a:srgbClr val="000000"/>
              </a:solidFill>
              <a:latin typeface="Arial"/>
              <a:ea typeface="Arial"/>
              <a:cs typeface="Arial"/>
              <a:sym typeface="Arial"/>
            </a:endParaRPr>
          </a:p>
          <a:p>
            <a:pPr indent="0" lvl="1" marL="457200" marR="0" rtl="0" algn="l">
              <a:lnSpc>
                <a:spcPct val="120000"/>
              </a:lnSpc>
              <a:spcBef>
                <a:spcPts val="0"/>
              </a:spcBef>
              <a:spcAft>
                <a:spcPts val="0"/>
              </a:spcAft>
              <a:buClr>
                <a:schemeClr val="dk1"/>
              </a:buClr>
              <a:buSzPts val="1600"/>
              <a:buFont typeface="Arial"/>
              <a:buNone/>
            </a:pPr>
            <a:r>
              <a:rPr b="0" i="0" lang="en-US" sz="1600" u="none" cap="none" strike="noStrike">
                <a:solidFill>
                  <a:srgbClr val="06111F"/>
                </a:solidFill>
                <a:latin typeface="Calibri"/>
                <a:ea typeface="Calibri"/>
                <a:cs typeface="Calibri"/>
                <a:sym typeface="Calibri"/>
              </a:rPr>
              <a:t>40########23  jw#############om      </a:t>
            </a:r>
            <a:endParaRPr b="0" i="0" sz="1400" u="none" cap="none" strike="noStrike">
              <a:solidFill>
                <a:srgbClr val="000000"/>
              </a:solidFill>
              <a:latin typeface="Arial"/>
              <a:ea typeface="Arial"/>
              <a:cs typeface="Arial"/>
              <a:sym typeface="Arial"/>
            </a:endParaRPr>
          </a:p>
          <a:p>
            <a:pPr indent="0" lvl="1" marL="457200" marR="0" rtl="0" algn="l">
              <a:lnSpc>
                <a:spcPct val="120000"/>
              </a:lnSpc>
              <a:spcBef>
                <a:spcPts val="0"/>
              </a:spcBef>
              <a:spcAft>
                <a:spcPts val="0"/>
              </a:spcAft>
              <a:buClr>
                <a:schemeClr val="dk1"/>
              </a:buClr>
              <a:buSzPts val="1600"/>
              <a:buFont typeface="Arial"/>
              <a:buNone/>
            </a:pPr>
            <a:r>
              <a:rPr b="0" i="0" lang="en-US" sz="1600" u="none" cap="none" strike="noStrike">
                <a:solidFill>
                  <a:srgbClr val="06111F"/>
                </a:solidFill>
                <a:latin typeface="Calibri"/>
                <a:ea typeface="Calibri"/>
                <a:cs typeface="Calibri"/>
                <a:sym typeface="Calibri"/>
              </a:rPr>
              <a:t>5270 4#########5516</a:t>
            </a:r>
            <a:endParaRPr b="0" i="0" sz="1400" u="none" cap="none" strike="noStrike">
              <a:solidFill>
                <a:srgbClr val="000000"/>
              </a:solidFill>
              <a:latin typeface="Arial"/>
              <a:ea typeface="Arial"/>
              <a:cs typeface="Arial"/>
              <a:sym typeface="Arial"/>
            </a:endParaRPr>
          </a:p>
          <a:p>
            <a:pPr indent="-127000" lvl="0" marL="228600" marR="0" rtl="0" algn="l">
              <a:lnSpc>
                <a:spcPct val="120000"/>
              </a:lnSpc>
              <a:spcBef>
                <a:spcPts val="1000"/>
              </a:spcBef>
              <a:spcAft>
                <a:spcPts val="0"/>
              </a:spcAft>
              <a:buClr>
                <a:schemeClr val="dk1"/>
              </a:buClr>
              <a:buSzPts val="1600"/>
              <a:buFont typeface="Arial"/>
              <a:buNone/>
            </a:pPr>
            <a:r>
              <a:t/>
            </a:r>
            <a:endParaRPr b="0" i="0" sz="1600" u="none" cap="none" strike="noStrike">
              <a:solidFill>
                <a:srgbClr val="06111F"/>
              </a:solidFill>
              <a:latin typeface="Calibri"/>
              <a:ea typeface="Calibri"/>
              <a:cs typeface="Calibri"/>
              <a:sym typeface="Calibri"/>
            </a:endParaRPr>
          </a:p>
        </p:txBody>
      </p:sp>
      <p:sp>
        <p:nvSpPr>
          <p:cNvPr id="578" name="Google Shape;578;p82"/>
          <p:cNvSpPr txBox="1"/>
          <p:nvPr/>
        </p:nvSpPr>
        <p:spPr>
          <a:xfrm>
            <a:off x="4451350" y="3029746"/>
            <a:ext cx="3289300" cy="301386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1600"/>
              <a:buFont typeface="Arial"/>
              <a:buChar char="•"/>
            </a:pPr>
            <a:r>
              <a:rPr b="0" i="0" lang="en-US" sz="1600" u="none" cap="none" strike="noStrike">
                <a:solidFill>
                  <a:srgbClr val="06111F"/>
                </a:solidFill>
                <a:latin typeface="Calibri"/>
                <a:ea typeface="Calibri"/>
                <a:cs typeface="Calibri"/>
                <a:sym typeface="Calibri"/>
              </a:rPr>
              <a:t>Move files to a secure location of your choice</a:t>
            </a:r>
            <a:endParaRPr b="0" i="0" sz="1400" u="none" cap="none" strike="noStrike">
              <a:solidFill>
                <a:srgbClr val="000000"/>
              </a:solidFill>
              <a:latin typeface="Arial"/>
              <a:ea typeface="Arial"/>
              <a:cs typeface="Arial"/>
              <a:sym typeface="Arial"/>
            </a:endParaRPr>
          </a:p>
          <a:p>
            <a:pPr indent="-127000" lvl="0" marL="228600" marR="0" rtl="0" algn="l">
              <a:lnSpc>
                <a:spcPct val="120000"/>
              </a:lnSpc>
              <a:spcBef>
                <a:spcPts val="1000"/>
              </a:spcBef>
              <a:spcAft>
                <a:spcPts val="0"/>
              </a:spcAft>
              <a:buClr>
                <a:schemeClr val="dk1"/>
              </a:buClr>
              <a:buSzPts val="1600"/>
              <a:buFont typeface="Arial"/>
              <a:buNone/>
            </a:pPr>
            <a:r>
              <a:t/>
            </a:r>
            <a:endParaRPr b="0" i="0" sz="1600" u="none" cap="none" strike="noStrike">
              <a:solidFill>
                <a:srgbClr val="06111F"/>
              </a:solidFill>
              <a:latin typeface="Calibri"/>
              <a:ea typeface="Calibri"/>
              <a:cs typeface="Calibri"/>
              <a:sym typeface="Calibri"/>
            </a:endParaRPr>
          </a:p>
        </p:txBody>
      </p:sp>
      <p:sp>
        <p:nvSpPr>
          <p:cNvPr id="579" name="Google Shape;579;p82"/>
          <p:cNvSpPr txBox="1"/>
          <p:nvPr/>
        </p:nvSpPr>
        <p:spPr>
          <a:xfrm>
            <a:off x="8423276" y="3014383"/>
            <a:ext cx="3289300" cy="3026429"/>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1600"/>
              <a:buFont typeface="Arial"/>
              <a:buChar char="•"/>
            </a:pPr>
            <a:r>
              <a:rPr b="0" i="0" lang="en-US" sz="1600" u="none" cap="none" strike="noStrike">
                <a:solidFill>
                  <a:srgbClr val="06111F"/>
                </a:solidFill>
                <a:latin typeface="Calibri"/>
                <a:ea typeface="Calibri"/>
                <a:cs typeface="Calibri"/>
                <a:sym typeface="Calibri"/>
              </a:rPr>
              <a:t>Permanently delete files from it’s existing location permanently</a:t>
            </a:r>
            <a:endParaRPr b="0" i="0" sz="1400" u="none" cap="none" strike="noStrike">
              <a:solidFill>
                <a:srgbClr val="000000"/>
              </a:solidFill>
              <a:latin typeface="Arial"/>
              <a:ea typeface="Arial"/>
              <a:cs typeface="Arial"/>
              <a:sym typeface="Arial"/>
            </a:endParaRPr>
          </a:p>
          <a:p>
            <a:pPr indent="-228600" lvl="0" marL="228600" marR="0" rtl="0" algn="l">
              <a:lnSpc>
                <a:spcPct val="120000"/>
              </a:lnSpc>
              <a:spcBef>
                <a:spcPts val="1000"/>
              </a:spcBef>
              <a:spcAft>
                <a:spcPts val="0"/>
              </a:spcAft>
              <a:buClr>
                <a:schemeClr val="dk1"/>
              </a:buClr>
              <a:buSzPts val="1600"/>
              <a:buFont typeface="Arial"/>
              <a:buChar char="•"/>
            </a:pPr>
            <a:r>
              <a:rPr b="0" i="0" lang="en-US" sz="1600" u="none" cap="none" strike="noStrike">
                <a:solidFill>
                  <a:srgbClr val="06111F"/>
                </a:solidFill>
                <a:latin typeface="Calibri"/>
                <a:ea typeface="Calibri"/>
                <a:cs typeface="Calibri"/>
                <a:sym typeface="Calibri"/>
              </a:rPr>
              <a:t>Secure the file content using AES protected ZIP file </a:t>
            </a:r>
            <a:endParaRPr b="0" i="0" sz="1400" u="none" cap="none" strike="noStrike">
              <a:solidFill>
                <a:srgbClr val="000000"/>
              </a:solidFill>
              <a:latin typeface="Arial"/>
              <a:ea typeface="Arial"/>
              <a:cs typeface="Arial"/>
              <a:sym typeface="Arial"/>
            </a:endParaRPr>
          </a:p>
          <a:p>
            <a:pPr indent="-114300" lvl="0" marL="228600" marR="0" rtl="0" algn="l">
              <a:lnSpc>
                <a:spcPct val="120000"/>
              </a:lnSpc>
              <a:spcBef>
                <a:spcPts val="1000"/>
              </a:spcBef>
              <a:spcAft>
                <a:spcPts val="0"/>
              </a:spcAft>
              <a:buClr>
                <a:schemeClr val="dk1"/>
              </a:buClr>
              <a:buSzPts val="1800"/>
              <a:buFont typeface="Arial"/>
              <a:buNone/>
            </a:pPr>
            <a:r>
              <a:t/>
            </a:r>
            <a:endParaRPr b="0" i="0" sz="1800" u="none" cap="none" strike="noStrike">
              <a:solidFill>
                <a:srgbClr val="06111F"/>
              </a:solidFill>
              <a:latin typeface="Arial"/>
              <a:ea typeface="Arial"/>
              <a:cs typeface="Arial"/>
              <a:sym typeface="Arial"/>
            </a:endParaRPr>
          </a:p>
          <a:p>
            <a:pPr indent="-114300" lvl="0" marL="228600" marR="0" rtl="0" algn="l">
              <a:lnSpc>
                <a:spcPct val="120000"/>
              </a:lnSpc>
              <a:spcBef>
                <a:spcPts val="1000"/>
              </a:spcBef>
              <a:spcAft>
                <a:spcPts val="0"/>
              </a:spcAft>
              <a:buClr>
                <a:schemeClr val="dk1"/>
              </a:buClr>
              <a:buSzPts val="1800"/>
              <a:buFont typeface="Arial"/>
              <a:buNone/>
            </a:pPr>
            <a:r>
              <a:t/>
            </a:r>
            <a:endParaRPr b="0" i="0" sz="1800" u="none" cap="none" strike="noStrike">
              <a:solidFill>
                <a:srgbClr val="06111F"/>
              </a:solidFill>
              <a:latin typeface="Arial"/>
              <a:ea typeface="Arial"/>
              <a:cs typeface="Arial"/>
              <a:sym typeface="Arial"/>
            </a:endParaRPr>
          </a:p>
        </p:txBody>
      </p:sp>
      <p:pic>
        <p:nvPicPr>
          <p:cNvPr id="580" name="Google Shape;580;p82"/>
          <p:cNvPicPr preferRelativeResize="0"/>
          <p:nvPr/>
        </p:nvPicPr>
        <p:blipFill rotWithShape="1">
          <a:blip r:embed="rId3">
            <a:alphaModFix/>
          </a:blip>
          <a:srcRect b="0" l="0" r="0" t="0"/>
          <a:stretch/>
        </p:blipFill>
        <p:spPr>
          <a:xfrm>
            <a:off x="601007" y="1679104"/>
            <a:ext cx="660241" cy="557950"/>
          </a:xfrm>
          <a:prstGeom prst="rect">
            <a:avLst/>
          </a:prstGeom>
          <a:noFill/>
          <a:ln>
            <a:noFill/>
          </a:ln>
        </p:spPr>
      </p:pic>
      <p:pic>
        <p:nvPicPr>
          <p:cNvPr id="581" name="Google Shape;581;p82"/>
          <p:cNvPicPr preferRelativeResize="0"/>
          <p:nvPr/>
        </p:nvPicPr>
        <p:blipFill rotWithShape="1">
          <a:blip r:embed="rId4">
            <a:alphaModFix/>
          </a:blip>
          <a:srcRect b="0" l="0" r="0" t="0"/>
          <a:stretch/>
        </p:blipFill>
        <p:spPr>
          <a:xfrm>
            <a:off x="4566851" y="1660085"/>
            <a:ext cx="650941" cy="567249"/>
          </a:xfrm>
          <a:prstGeom prst="rect">
            <a:avLst/>
          </a:prstGeom>
          <a:noFill/>
          <a:ln>
            <a:noFill/>
          </a:ln>
        </p:spPr>
      </p:pic>
      <p:pic>
        <p:nvPicPr>
          <p:cNvPr id="582" name="Google Shape;582;p82"/>
          <p:cNvPicPr preferRelativeResize="0"/>
          <p:nvPr/>
        </p:nvPicPr>
        <p:blipFill rotWithShape="1">
          <a:blip r:embed="rId5">
            <a:alphaModFix/>
          </a:blip>
          <a:srcRect b="0" l="0" r="0" t="0"/>
          <a:stretch/>
        </p:blipFill>
        <p:spPr>
          <a:xfrm>
            <a:off x="8553965" y="1660085"/>
            <a:ext cx="483557" cy="567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
          <p:cNvSpPr/>
          <p:nvPr/>
        </p:nvSpPr>
        <p:spPr>
          <a:xfrm>
            <a:off x="163667" y="1204600"/>
            <a:ext cx="5132400" cy="4180400"/>
          </a:xfrm>
          <a:prstGeom prst="roundRect">
            <a:avLst>
              <a:gd fmla="val 4580" name="adj"/>
            </a:avLst>
          </a:prstGeom>
          <a:solidFill>
            <a:srgbClr val="FFFFFF"/>
          </a:solidFill>
          <a:ln>
            <a:noFill/>
          </a:ln>
          <a:effectLst>
            <a:outerShdw blurRad="128588" rotWithShape="0" algn="bl" dir="5400000" dist="19050">
              <a:srgbClr val="8FB2D1">
                <a:alpha val="49019"/>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88" name="Google Shape;588;p6"/>
          <p:cNvSpPr txBox="1"/>
          <p:nvPr/>
        </p:nvSpPr>
        <p:spPr>
          <a:xfrm>
            <a:off x="669400" y="1288167"/>
            <a:ext cx="4372400" cy="378465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33"/>
              <a:buFont typeface="Arial"/>
              <a:buNone/>
            </a:pPr>
            <a:r>
              <a:rPr b="1" i="0" lang="en-US" sz="1533" u="none" cap="none" strike="noStrike">
                <a:solidFill>
                  <a:schemeClr val="dk1"/>
                </a:solidFill>
                <a:latin typeface="Calibri"/>
                <a:ea typeface="Calibri"/>
                <a:cs typeface="Calibri"/>
                <a:sym typeface="Calibri"/>
              </a:rPr>
              <a:t>Situation:</a:t>
            </a:r>
            <a:r>
              <a:rPr b="0" i="0" lang="en-US" sz="1533" u="none" cap="none" strike="noStrike">
                <a:solidFill>
                  <a:schemeClr val="dk1"/>
                </a:solidFill>
                <a:latin typeface="Calibri"/>
                <a:ea typeface="Calibri"/>
                <a:cs typeface="Calibri"/>
                <a:sym typeface="Calibri"/>
              </a:rPr>
              <a:t> Due to a pending acquisition, “FI” needed to scan a diverse, non-Microsoft-centric environment. Multiple government agencies needed proof of compliance in order to proceed with the acquisition.</a:t>
            </a:r>
            <a:endParaRPr b="0" i="0" sz="1533"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33"/>
              <a:buFont typeface="Arial"/>
              <a:buNone/>
            </a:pPr>
            <a:r>
              <a:t/>
            </a:r>
            <a:endParaRPr b="0" i="0" sz="1533"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33"/>
              <a:buFont typeface="Arial"/>
              <a:buNone/>
            </a:pPr>
            <a:r>
              <a:rPr b="1" i="0" lang="en-US" sz="1533" u="none" cap="none" strike="noStrike">
                <a:solidFill>
                  <a:schemeClr val="dk1"/>
                </a:solidFill>
                <a:latin typeface="Calibri"/>
                <a:ea typeface="Calibri"/>
                <a:cs typeface="Calibri"/>
                <a:sym typeface="Calibri"/>
              </a:rPr>
              <a:t>Outcome:</a:t>
            </a:r>
            <a:r>
              <a:rPr b="0" i="0" lang="en-US" sz="1533" u="none" cap="none" strike="noStrike">
                <a:solidFill>
                  <a:schemeClr val="dk1"/>
                </a:solidFill>
                <a:latin typeface="Calibri"/>
                <a:ea typeface="Calibri"/>
                <a:cs typeface="Calibri"/>
                <a:sym typeface="Calibri"/>
              </a:rPr>
              <a:t> Due to Enterprise Recon’s wide array of scanning targets, ability to easily develop additional native targets, “FI” were able to provide the necessary information required to the DOJ and other government agencies to move forward with the acquisition.  “FI” continues to use Enterprise Recon for compliance regulations and actively praises our support team, product flexibility, and accuracy.   </a:t>
            </a:r>
            <a:endParaRPr b="0" i="0" sz="1533" u="none" cap="none" strike="noStrike">
              <a:solidFill>
                <a:schemeClr val="dk1"/>
              </a:solidFill>
              <a:latin typeface="Calibri"/>
              <a:ea typeface="Calibri"/>
              <a:cs typeface="Calibri"/>
              <a:sym typeface="Calibri"/>
            </a:endParaRPr>
          </a:p>
        </p:txBody>
      </p:sp>
      <p:sp>
        <p:nvSpPr>
          <p:cNvPr id="589" name="Google Shape;589;p6"/>
          <p:cNvSpPr txBox="1"/>
          <p:nvPr/>
        </p:nvSpPr>
        <p:spPr>
          <a:xfrm>
            <a:off x="669400" y="4868867"/>
            <a:ext cx="5714000" cy="636159"/>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67"/>
              <a:buFont typeface="Arial"/>
              <a:buNone/>
            </a:pPr>
            <a:r>
              <a:rPr b="1" i="0" lang="en-US" sz="1267" u="none" cap="none" strike="noStrike">
                <a:solidFill>
                  <a:schemeClr val="accent1"/>
                </a:solidFill>
                <a:latin typeface="Calibri"/>
                <a:ea typeface="Calibri"/>
                <a:cs typeface="Calibri"/>
                <a:sym typeface="Calibri"/>
              </a:rPr>
              <a:t>Fortune 100 Financial Institution (FI)</a:t>
            </a:r>
            <a:endParaRPr b="1" i="0" sz="1267"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67"/>
              <a:buFont typeface="Arial"/>
              <a:buNone/>
            </a:pPr>
            <a:r>
              <a:t/>
            </a:r>
            <a:endParaRPr b="0" i="0" sz="1267" u="none" cap="none" strike="noStrike">
              <a:solidFill>
                <a:schemeClr val="dk1"/>
              </a:solidFill>
              <a:latin typeface="Calibri"/>
              <a:ea typeface="Calibri"/>
              <a:cs typeface="Calibri"/>
              <a:sym typeface="Calibri"/>
            </a:endParaRPr>
          </a:p>
        </p:txBody>
      </p:sp>
      <p:sp>
        <p:nvSpPr>
          <p:cNvPr id="590" name="Google Shape;590;p6"/>
          <p:cNvSpPr txBox="1"/>
          <p:nvPr>
            <p:ph type="title"/>
          </p:nvPr>
        </p:nvSpPr>
        <p:spPr>
          <a:xfrm>
            <a:off x="334392" y="360159"/>
            <a:ext cx="11523200" cy="819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Customer Success Stories</a:t>
            </a:r>
            <a:endParaRPr/>
          </a:p>
        </p:txBody>
      </p:sp>
      <p:sp>
        <p:nvSpPr>
          <p:cNvPr id="591" name="Google Shape;591;p6"/>
          <p:cNvSpPr/>
          <p:nvPr/>
        </p:nvSpPr>
        <p:spPr>
          <a:xfrm>
            <a:off x="5575300" y="1204600"/>
            <a:ext cx="6234800" cy="4180400"/>
          </a:xfrm>
          <a:prstGeom prst="roundRect">
            <a:avLst>
              <a:gd fmla="val 4580" name="adj"/>
            </a:avLst>
          </a:prstGeom>
          <a:solidFill>
            <a:srgbClr val="FFFFFF"/>
          </a:solidFill>
          <a:ln>
            <a:noFill/>
          </a:ln>
          <a:effectLst>
            <a:outerShdw blurRad="128588" rotWithShape="0" algn="bl" dir="5400000" dist="19050">
              <a:srgbClr val="8FB2D1">
                <a:alpha val="49019"/>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92" name="Google Shape;592;p6"/>
          <p:cNvSpPr txBox="1"/>
          <p:nvPr/>
        </p:nvSpPr>
        <p:spPr>
          <a:xfrm>
            <a:off x="5831733" y="1288167"/>
            <a:ext cx="5876734" cy="4020547"/>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33"/>
              <a:buFont typeface="Arial"/>
              <a:buNone/>
            </a:pPr>
            <a:r>
              <a:rPr b="1" i="0" lang="en-US" sz="1533" u="none" cap="none" strike="noStrike">
                <a:solidFill>
                  <a:schemeClr val="dk1"/>
                </a:solidFill>
                <a:latin typeface="Calibri"/>
                <a:ea typeface="Calibri"/>
                <a:cs typeface="Calibri"/>
                <a:sym typeface="Calibri"/>
              </a:rPr>
              <a:t>Situation:</a:t>
            </a:r>
            <a:r>
              <a:rPr b="0" i="0" lang="en-US" sz="1533" u="none" cap="none" strike="noStrike">
                <a:solidFill>
                  <a:schemeClr val="dk1"/>
                </a:solidFill>
                <a:latin typeface="Calibri"/>
                <a:ea typeface="Calibri"/>
                <a:cs typeface="Calibri"/>
                <a:sym typeface="Calibri"/>
              </a:rPr>
              <a:t> Due to Enterprise Recon’s wide array of scanning targets, ability to easily develop additional native targets, “FI” were able to provide the necessary information required to the DOJ and other government agencies to move forward with the acquisition.  “FI” continues to use Enterprise Recon for compliance regulations and actively praises our support team, product flexibility, and accuracy.</a:t>
            </a:r>
            <a:endParaRPr b="0" i="0" sz="1533"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33"/>
              <a:buFont typeface="Arial"/>
              <a:buNone/>
            </a:pPr>
            <a:r>
              <a:t/>
            </a:r>
            <a:endParaRPr b="0" i="0" sz="1533"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33"/>
              <a:buFont typeface="Arial"/>
              <a:buNone/>
            </a:pPr>
            <a:r>
              <a:rPr b="1" i="0" lang="en-US" sz="1533" u="none" cap="none" strike="noStrike">
                <a:solidFill>
                  <a:schemeClr val="dk1"/>
                </a:solidFill>
                <a:latin typeface="Calibri"/>
                <a:ea typeface="Calibri"/>
                <a:cs typeface="Calibri"/>
                <a:sym typeface="Calibri"/>
              </a:rPr>
              <a:t>Outcome:</a:t>
            </a:r>
            <a:r>
              <a:rPr b="0" i="0" lang="en-US" sz="1533" u="none" cap="none" strike="noStrike">
                <a:solidFill>
                  <a:schemeClr val="dk1"/>
                </a:solidFill>
                <a:latin typeface="Calibri"/>
                <a:ea typeface="Calibri"/>
                <a:cs typeface="Calibri"/>
                <a:sym typeface="Calibri"/>
              </a:rPr>
              <a:t> The Enterprise Recon POC sampled a few servers and came back with over 700K hits on PII and PCI data. “GC” decided to go with Ground Labs due to:</a:t>
            </a:r>
            <a:endParaRPr b="0" i="0" sz="1533" u="none" cap="none" strike="noStrike">
              <a:solidFill>
                <a:schemeClr val="dk1"/>
              </a:solidFill>
              <a:latin typeface="Calibri"/>
              <a:ea typeface="Calibri"/>
              <a:cs typeface="Calibri"/>
              <a:sym typeface="Calibri"/>
            </a:endParaRPr>
          </a:p>
          <a:p>
            <a:pPr indent="-402157" lvl="0" marL="609585" marR="0" rtl="0" algn="l">
              <a:lnSpc>
                <a:spcPct val="100000"/>
              </a:lnSpc>
              <a:spcBef>
                <a:spcPts val="0"/>
              </a:spcBef>
              <a:spcAft>
                <a:spcPts val="0"/>
              </a:spcAft>
              <a:buClr>
                <a:schemeClr val="dk1"/>
              </a:buClr>
              <a:buSzPts val="1150"/>
              <a:buFont typeface="Calibri"/>
              <a:buChar char="-"/>
            </a:pPr>
            <a:r>
              <a:rPr b="0" i="0" lang="en-US" sz="1533" u="none" cap="none" strike="noStrike">
                <a:solidFill>
                  <a:schemeClr val="dk1"/>
                </a:solidFill>
                <a:latin typeface="Calibri"/>
                <a:ea typeface="Calibri"/>
                <a:cs typeface="Calibri"/>
                <a:sym typeface="Calibri"/>
              </a:rPr>
              <a:t>Ability to scan data without having to create copies of the data</a:t>
            </a:r>
            <a:endParaRPr b="0" i="0" sz="1533" u="none" cap="none" strike="noStrike">
              <a:solidFill>
                <a:schemeClr val="dk1"/>
              </a:solidFill>
              <a:latin typeface="Calibri"/>
              <a:ea typeface="Calibri"/>
              <a:cs typeface="Calibri"/>
              <a:sym typeface="Calibri"/>
            </a:endParaRPr>
          </a:p>
          <a:p>
            <a:pPr indent="-402157" lvl="0" marL="609585" marR="0" rtl="0" algn="l">
              <a:lnSpc>
                <a:spcPct val="100000"/>
              </a:lnSpc>
              <a:spcBef>
                <a:spcPts val="0"/>
              </a:spcBef>
              <a:spcAft>
                <a:spcPts val="0"/>
              </a:spcAft>
              <a:buClr>
                <a:schemeClr val="dk1"/>
              </a:buClr>
              <a:buSzPts val="1150"/>
              <a:buFont typeface="Calibri"/>
              <a:buChar char="-"/>
            </a:pPr>
            <a:r>
              <a:rPr b="0" i="0" lang="en-US" sz="1533" u="none" cap="none" strike="noStrike">
                <a:solidFill>
                  <a:schemeClr val="dk1"/>
                </a:solidFill>
                <a:latin typeface="Calibri"/>
                <a:ea typeface="Calibri"/>
                <a:cs typeface="Calibri"/>
                <a:sym typeface="Calibri"/>
              </a:rPr>
              <a:t>Ability to easily scan data in the cloud</a:t>
            </a:r>
            <a:endParaRPr b="0" i="0" sz="1533" u="none" cap="none" strike="noStrike">
              <a:solidFill>
                <a:schemeClr val="dk1"/>
              </a:solidFill>
              <a:latin typeface="Calibri"/>
              <a:ea typeface="Calibri"/>
              <a:cs typeface="Calibri"/>
              <a:sym typeface="Calibri"/>
            </a:endParaRPr>
          </a:p>
          <a:p>
            <a:pPr indent="-402157" lvl="0" marL="609585" marR="0" rtl="0" algn="l">
              <a:lnSpc>
                <a:spcPct val="100000"/>
              </a:lnSpc>
              <a:spcBef>
                <a:spcPts val="0"/>
              </a:spcBef>
              <a:spcAft>
                <a:spcPts val="0"/>
              </a:spcAft>
              <a:buClr>
                <a:schemeClr val="dk1"/>
              </a:buClr>
              <a:buSzPts val="1150"/>
              <a:buFont typeface="Calibri"/>
              <a:buChar char="-"/>
            </a:pPr>
            <a:r>
              <a:rPr b="0" i="0" lang="en-US" sz="1533" u="none" cap="none" strike="noStrike">
                <a:solidFill>
                  <a:schemeClr val="dk1"/>
                </a:solidFill>
                <a:latin typeface="Calibri"/>
                <a:ea typeface="Calibri"/>
                <a:cs typeface="Calibri"/>
                <a:sym typeface="Calibri"/>
              </a:rPr>
              <a:t>Ability to easily scan email (on-prem and cloud)</a:t>
            </a:r>
            <a:endParaRPr b="0" i="0" sz="1533" u="none" cap="none" strike="noStrike">
              <a:solidFill>
                <a:schemeClr val="dk1"/>
              </a:solidFill>
              <a:latin typeface="Calibri"/>
              <a:ea typeface="Calibri"/>
              <a:cs typeface="Calibri"/>
              <a:sym typeface="Calibri"/>
            </a:endParaRPr>
          </a:p>
          <a:p>
            <a:pPr indent="-402157" lvl="0" marL="609585" marR="0" rtl="0" algn="l">
              <a:lnSpc>
                <a:spcPct val="100000"/>
              </a:lnSpc>
              <a:spcBef>
                <a:spcPts val="0"/>
              </a:spcBef>
              <a:spcAft>
                <a:spcPts val="0"/>
              </a:spcAft>
              <a:buClr>
                <a:schemeClr val="dk1"/>
              </a:buClr>
              <a:buSzPts val="1150"/>
              <a:buFont typeface="Calibri"/>
              <a:buChar char="-"/>
            </a:pPr>
            <a:r>
              <a:rPr b="0" i="0" lang="en-US" sz="1533" u="none" cap="none" strike="noStrike">
                <a:solidFill>
                  <a:schemeClr val="dk1"/>
                </a:solidFill>
                <a:latin typeface="Calibri"/>
                <a:ea typeface="Calibri"/>
                <a:cs typeface="Calibri"/>
                <a:sym typeface="Calibri"/>
              </a:rPr>
              <a:t>Ability to scan for PII and other sensitive information </a:t>
            </a:r>
            <a:endParaRPr b="0" i="0" sz="1533" u="none" cap="none" strike="noStrike">
              <a:solidFill>
                <a:schemeClr val="dk1"/>
              </a:solidFill>
              <a:latin typeface="Calibri"/>
              <a:ea typeface="Calibri"/>
              <a:cs typeface="Calibri"/>
              <a:sym typeface="Calibri"/>
            </a:endParaRPr>
          </a:p>
          <a:p>
            <a:pPr indent="-402157" lvl="0" marL="609585" marR="0" rtl="0" algn="l">
              <a:lnSpc>
                <a:spcPct val="100000"/>
              </a:lnSpc>
              <a:spcBef>
                <a:spcPts val="0"/>
              </a:spcBef>
              <a:spcAft>
                <a:spcPts val="0"/>
              </a:spcAft>
              <a:buClr>
                <a:schemeClr val="dk1"/>
              </a:buClr>
              <a:buSzPts val="1150"/>
              <a:buFont typeface="Calibri"/>
              <a:buChar char="-"/>
            </a:pPr>
            <a:r>
              <a:rPr b="0" i="0" lang="en-US" sz="1533" u="none" cap="none" strike="noStrike">
                <a:solidFill>
                  <a:schemeClr val="dk1"/>
                </a:solidFill>
                <a:latin typeface="Calibri"/>
                <a:ea typeface="Calibri"/>
                <a:cs typeface="Calibri"/>
                <a:sym typeface="Calibri"/>
              </a:rPr>
              <a:t>Ability to create appropriate audit logs for QSA review</a:t>
            </a:r>
            <a:endParaRPr b="0" i="0" sz="1533"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33"/>
              <a:buFont typeface="Arial"/>
              <a:buNone/>
            </a:pPr>
            <a:r>
              <a:rPr b="0" i="0" lang="en-US" sz="1533" u="none" cap="none" strike="noStrike">
                <a:solidFill>
                  <a:schemeClr val="dk1"/>
                </a:solidFill>
                <a:latin typeface="Calibri"/>
                <a:ea typeface="Calibri"/>
                <a:cs typeface="Calibri"/>
                <a:sym typeface="Calibri"/>
              </a:rPr>
              <a:t>   </a:t>
            </a:r>
            <a:endParaRPr b="0" i="0" sz="1533" u="none" cap="none" strike="noStrike">
              <a:solidFill>
                <a:schemeClr val="dk1"/>
              </a:solidFill>
              <a:latin typeface="Calibri"/>
              <a:ea typeface="Calibri"/>
              <a:cs typeface="Calibri"/>
              <a:sym typeface="Calibri"/>
            </a:endParaRPr>
          </a:p>
        </p:txBody>
      </p:sp>
      <p:sp>
        <p:nvSpPr>
          <p:cNvPr id="593" name="Google Shape;593;p6"/>
          <p:cNvSpPr txBox="1"/>
          <p:nvPr/>
        </p:nvSpPr>
        <p:spPr>
          <a:xfrm>
            <a:off x="5725433" y="4868867"/>
            <a:ext cx="5714000" cy="636159"/>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67"/>
              <a:buFont typeface="Arial"/>
              <a:buNone/>
            </a:pPr>
            <a:r>
              <a:rPr b="1" i="0" lang="en-US" sz="1267" u="none" cap="none" strike="noStrike">
                <a:solidFill>
                  <a:schemeClr val="accent1"/>
                </a:solidFill>
                <a:latin typeface="Calibri"/>
                <a:ea typeface="Calibri"/>
                <a:cs typeface="Calibri"/>
                <a:sym typeface="Calibri"/>
              </a:rPr>
              <a:t>Grocery Chain (GC)</a:t>
            </a:r>
            <a:endParaRPr b="1" i="0" sz="1267"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67"/>
              <a:buFont typeface="Arial"/>
              <a:buNone/>
            </a:pPr>
            <a:r>
              <a:t/>
            </a:r>
            <a:endParaRPr b="0" i="0" sz="1267" u="none" cap="none" strike="noStrike">
              <a:solidFill>
                <a:schemeClr val="dk1"/>
              </a:solidFill>
              <a:latin typeface="Calibri"/>
              <a:ea typeface="Calibri"/>
              <a:cs typeface="Calibri"/>
              <a:sym typeface="Calibri"/>
            </a:endParaRPr>
          </a:p>
        </p:txBody>
      </p:sp>
      <p:sp>
        <p:nvSpPr>
          <p:cNvPr id="594" name="Google Shape;594;p6"/>
          <p:cNvSpPr/>
          <p:nvPr/>
        </p:nvSpPr>
        <p:spPr>
          <a:xfrm>
            <a:off x="163667" y="5505767"/>
            <a:ext cx="11646400" cy="1200000"/>
          </a:xfrm>
          <a:prstGeom prst="roundRect">
            <a:avLst>
              <a:gd fmla="val 4580" name="adj"/>
            </a:avLst>
          </a:prstGeom>
          <a:solidFill>
            <a:srgbClr val="FFFFFF"/>
          </a:solidFill>
          <a:ln>
            <a:noFill/>
          </a:ln>
          <a:effectLst>
            <a:outerShdw blurRad="128588" rotWithShape="0" algn="bl" dir="5400000" dist="19050">
              <a:srgbClr val="8FB2D1">
                <a:alpha val="49019"/>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95" name="Google Shape;595;p6"/>
          <p:cNvSpPr txBox="1"/>
          <p:nvPr/>
        </p:nvSpPr>
        <p:spPr>
          <a:xfrm>
            <a:off x="3371317" y="5410234"/>
            <a:ext cx="4184400" cy="482079"/>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33"/>
              <a:buFont typeface="Arial"/>
              <a:buNone/>
            </a:pPr>
            <a:r>
              <a:rPr b="1" i="0" lang="en-US" sz="1533" u="none" cap="none" strike="noStrike">
                <a:solidFill>
                  <a:schemeClr val="dk1"/>
                </a:solidFill>
                <a:latin typeface="Calibri"/>
                <a:ea typeface="Calibri"/>
                <a:cs typeface="Calibri"/>
                <a:sym typeface="Calibri"/>
              </a:rPr>
              <a:t>A Few of Companies That Trust Ground Labs</a:t>
            </a:r>
            <a:endParaRPr b="0" i="0" sz="1533" u="none" cap="none" strike="noStrike">
              <a:solidFill>
                <a:schemeClr val="dk1"/>
              </a:solidFill>
              <a:latin typeface="Calibri"/>
              <a:ea typeface="Calibri"/>
              <a:cs typeface="Calibri"/>
              <a:sym typeface="Calibri"/>
            </a:endParaRPr>
          </a:p>
        </p:txBody>
      </p:sp>
      <p:pic>
        <p:nvPicPr>
          <p:cNvPr id="596" name="Google Shape;596;p6"/>
          <p:cNvPicPr preferRelativeResize="0"/>
          <p:nvPr/>
        </p:nvPicPr>
        <p:blipFill rotWithShape="1">
          <a:blip r:embed="rId3">
            <a:alphaModFix/>
          </a:blip>
          <a:srcRect b="0" l="17393" r="17605" t="0"/>
          <a:stretch/>
        </p:blipFill>
        <p:spPr>
          <a:xfrm>
            <a:off x="2721651" y="5787767"/>
            <a:ext cx="734912" cy="635997"/>
          </a:xfrm>
          <a:prstGeom prst="rect">
            <a:avLst/>
          </a:prstGeom>
          <a:noFill/>
          <a:ln>
            <a:noFill/>
          </a:ln>
        </p:spPr>
      </p:pic>
      <p:pic>
        <p:nvPicPr>
          <p:cNvPr id="597" name="Google Shape;597;p6"/>
          <p:cNvPicPr preferRelativeResize="0"/>
          <p:nvPr/>
        </p:nvPicPr>
        <p:blipFill rotWithShape="1">
          <a:blip r:embed="rId4">
            <a:alphaModFix/>
          </a:blip>
          <a:srcRect b="0" l="0" r="0" t="0"/>
          <a:stretch/>
        </p:blipFill>
        <p:spPr>
          <a:xfrm>
            <a:off x="3683534" y="5774382"/>
            <a:ext cx="741204" cy="662767"/>
          </a:xfrm>
          <a:prstGeom prst="rect">
            <a:avLst/>
          </a:prstGeom>
          <a:noFill/>
          <a:ln>
            <a:noFill/>
          </a:ln>
        </p:spPr>
      </p:pic>
      <p:pic>
        <p:nvPicPr>
          <p:cNvPr id="598" name="Google Shape;598;p6"/>
          <p:cNvPicPr preferRelativeResize="0"/>
          <p:nvPr/>
        </p:nvPicPr>
        <p:blipFill rotWithShape="1">
          <a:blip r:embed="rId5">
            <a:alphaModFix/>
          </a:blip>
          <a:srcRect b="0" l="0" r="0" t="0"/>
          <a:stretch/>
        </p:blipFill>
        <p:spPr>
          <a:xfrm>
            <a:off x="6139616" y="5857148"/>
            <a:ext cx="650264" cy="636000"/>
          </a:xfrm>
          <a:prstGeom prst="rect">
            <a:avLst/>
          </a:prstGeom>
          <a:noFill/>
          <a:ln>
            <a:noFill/>
          </a:ln>
        </p:spPr>
      </p:pic>
      <p:pic>
        <p:nvPicPr>
          <p:cNvPr id="599" name="Google Shape;599;p6"/>
          <p:cNvPicPr preferRelativeResize="0"/>
          <p:nvPr/>
        </p:nvPicPr>
        <p:blipFill rotWithShape="1">
          <a:blip r:embed="rId6">
            <a:alphaModFix/>
          </a:blip>
          <a:srcRect b="0" l="0" r="15218" t="0"/>
          <a:stretch/>
        </p:blipFill>
        <p:spPr>
          <a:xfrm>
            <a:off x="7075767" y="5864553"/>
            <a:ext cx="963964" cy="482400"/>
          </a:xfrm>
          <a:prstGeom prst="rect">
            <a:avLst/>
          </a:prstGeom>
          <a:noFill/>
          <a:ln>
            <a:noFill/>
          </a:ln>
        </p:spPr>
      </p:pic>
      <p:pic>
        <p:nvPicPr>
          <p:cNvPr id="600" name="Google Shape;600;p6"/>
          <p:cNvPicPr preferRelativeResize="0"/>
          <p:nvPr/>
        </p:nvPicPr>
        <p:blipFill rotWithShape="1">
          <a:blip r:embed="rId7">
            <a:alphaModFix/>
          </a:blip>
          <a:srcRect b="0" l="0" r="0" t="0"/>
          <a:stretch/>
        </p:blipFill>
        <p:spPr>
          <a:xfrm>
            <a:off x="8196049" y="5981429"/>
            <a:ext cx="869032" cy="387435"/>
          </a:xfrm>
          <a:prstGeom prst="rect">
            <a:avLst/>
          </a:prstGeom>
          <a:noFill/>
          <a:ln>
            <a:noFill/>
          </a:ln>
        </p:spPr>
      </p:pic>
      <p:pic>
        <p:nvPicPr>
          <p:cNvPr id="601" name="Google Shape;601;p6"/>
          <p:cNvPicPr preferRelativeResize="0"/>
          <p:nvPr/>
        </p:nvPicPr>
        <p:blipFill rotWithShape="1">
          <a:blip r:embed="rId8">
            <a:alphaModFix/>
          </a:blip>
          <a:srcRect b="43959" l="0" r="0" t="31000"/>
          <a:stretch/>
        </p:blipFill>
        <p:spPr>
          <a:xfrm>
            <a:off x="10679734" y="6046345"/>
            <a:ext cx="1028733" cy="257587"/>
          </a:xfrm>
          <a:prstGeom prst="rect">
            <a:avLst/>
          </a:prstGeom>
          <a:noFill/>
          <a:ln>
            <a:noFill/>
          </a:ln>
        </p:spPr>
      </p:pic>
      <p:pic>
        <p:nvPicPr>
          <p:cNvPr id="602" name="Google Shape;602;p6"/>
          <p:cNvPicPr preferRelativeResize="0"/>
          <p:nvPr/>
        </p:nvPicPr>
        <p:blipFill rotWithShape="1">
          <a:blip r:embed="rId9">
            <a:alphaModFix/>
          </a:blip>
          <a:srcRect b="0" l="0" r="0" t="0"/>
          <a:stretch/>
        </p:blipFill>
        <p:spPr>
          <a:xfrm>
            <a:off x="1465972" y="5787755"/>
            <a:ext cx="1028737" cy="636000"/>
          </a:xfrm>
          <a:prstGeom prst="rect">
            <a:avLst/>
          </a:prstGeom>
          <a:noFill/>
          <a:ln>
            <a:noFill/>
          </a:ln>
        </p:spPr>
      </p:pic>
      <p:pic>
        <p:nvPicPr>
          <p:cNvPr id="603" name="Google Shape;603;p6"/>
          <p:cNvPicPr preferRelativeResize="0"/>
          <p:nvPr/>
        </p:nvPicPr>
        <p:blipFill rotWithShape="1">
          <a:blip r:embed="rId10">
            <a:alphaModFix/>
          </a:blip>
          <a:srcRect b="0" l="0" r="0" t="0"/>
          <a:stretch/>
        </p:blipFill>
        <p:spPr>
          <a:xfrm>
            <a:off x="9270504" y="6067333"/>
            <a:ext cx="1261489" cy="215600"/>
          </a:xfrm>
          <a:prstGeom prst="rect">
            <a:avLst/>
          </a:prstGeom>
          <a:noFill/>
          <a:ln>
            <a:noFill/>
          </a:ln>
        </p:spPr>
      </p:pic>
      <p:pic>
        <p:nvPicPr>
          <p:cNvPr id="604" name="Google Shape;604;p6"/>
          <p:cNvPicPr preferRelativeResize="0"/>
          <p:nvPr/>
        </p:nvPicPr>
        <p:blipFill rotWithShape="1">
          <a:blip r:embed="rId11">
            <a:alphaModFix/>
          </a:blip>
          <a:srcRect b="33887" l="0" r="0" t="35412"/>
          <a:stretch/>
        </p:blipFill>
        <p:spPr>
          <a:xfrm>
            <a:off x="4546901" y="6046351"/>
            <a:ext cx="1461092" cy="257600"/>
          </a:xfrm>
          <a:prstGeom prst="rect">
            <a:avLst/>
          </a:prstGeom>
          <a:noFill/>
          <a:ln>
            <a:noFill/>
          </a:ln>
        </p:spPr>
      </p:pic>
      <p:pic>
        <p:nvPicPr>
          <p:cNvPr descr="Corporate" id="605" name="Google Shape;605;p6"/>
          <p:cNvPicPr preferRelativeResize="0"/>
          <p:nvPr/>
        </p:nvPicPr>
        <p:blipFill rotWithShape="1">
          <a:blip r:embed="rId12">
            <a:alphaModFix/>
          </a:blip>
          <a:srcRect b="27966" l="23721" r="24622" t="22148"/>
          <a:stretch/>
        </p:blipFill>
        <p:spPr>
          <a:xfrm>
            <a:off x="180116" y="5735949"/>
            <a:ext cx="1225634" cy="6627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7"/>
          <p:cNvSpPr txBox="1"/>
          <p:nvPr>
            <p:ph type="ctrTitle"/>
          </p:nvPr>
        </p:nvSpPr>
        <p:spPr>
          <a:xfrm>
            <a:off x="577049" y="1868611"/>
            <a:ext cx="5899952" cy="171268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600"/>
              <a:buFont typeface="Calibri"/>
              <a:buNone/>
            </a:pPr>
            <a:r>
              <a:rPr lang="en-US"/>
              <a:t>Enterprise Recon</a:t>
            </a:r>
            <a:endParaRPr/>
          </a:p>
        </p:txBody>
      </p:sp>
      <p:sp>
        <p:nvSpPr>
          <p:cNvPr id="612" name="Google Shape;612;p17"/>
          <p:cNvSpPr txBox="1"/>
          <p:nvPr>
            <p:ph idx="1" type="subTitle"/>
          </p:nvPr>
        </p:nvSpPr>
        <p:spPr>
          <a:xfrm>
            <a:off x="577049" y="4040262"/>
            <a:ext cx="5899952" cy="6297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t>Product Presentation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3"/>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18" name="Google Shape;618;p83"/>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Website&#10;&#10;Description automatically generated" id="619" name="Google Shape;619;p83"/>
          <p:cNvPicPr preferRelativeResize="0"/>
          <p:nvPr/>
        </p:nvPicPr>
        <p:blipFill rotWithShape="1">
          <a:blip r:embed="rId3">
            <a:alphaModFix/>
          </a:blip>
          <a:srcRect b="0" l="0" r="0" t="0"/>
          <a:stretch/>
        </p:blipFill>
        <p:spPr>
          <a:xfrm>
            <a:off x="717176" y="0"/>
            <a:ext cx="10757647" cy="61072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descr="Graphical user interface, text, application, email, website&#10;&#10;Description automatically generated" id="624" name="Google Shape;624;p84"/>
          <p:cNvPicPr preferRelativeResize="0"/>
          <p:nvPr/>
        </p:nvPicPr>
        <p:blipFill rotWithShape="1">
          <a:blip r:embed="rId3">
            <a:alphaModFix/>
          </a:blip>
          <a:srcRect b="0" l="0" r="0" t="0"/>
          <a:stretch/>
        </p:blipFill>
        <p:spPr>
          <a:xfrm>
            <a:off x="0" y="0"/>
            <a:ext cx="12281223" cy="6908188"/>
          </a:xfrm>
          <a:prstGeom prst="rect">
            <a:avLst/>
          </a:prstGeom>
          <a:noFill/>
          <a:ln>
            <a:noFill/>
          </a:ln>
        </p:spPr>
      </p:pic>
      <p:sp>
        <p:nvSpPr>
          <p:cNvPr id="625" name="Google Shape;625;p84"/>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26" name="Google Shape;626;p84"/>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27" name="Google Shape;627;p84"/>
          <p:cNvSpPr txBox="1"/>
          <p:nvPr/>
        </p:nvSpPr>
        <p:spPr>
          <a:xfrm>
            <a:off x="334392" y="365125"/>
            <a:ext cx="11523200" cy="819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Risk Mapping</a:t>
            </a:r>
            <a:endParaRPr b="0" i="0" sz="4400" u="none" cap="none" strike="noStrike">
              <a:solidFill>
                <a:srgbClr val="000000"/>
              </a:solidFill>
              <a:latin typeface="Arial"/>
              <a:ea typeface="Arial"/>
              <a:cs typeface="Arial"/>
              <a:sym typeface="Arial"/>
            </a:endParaRPr>
          </a:p>
        </p:txBody>
      </p:sp>
      <p:pic>
        <p:nvPicPr>
          <p:cNvPr id="628" name="Google Shape;628;p84"/>
          <p:cNvPicPr preferRelativeResize="0"/>
          <p:nvPr/>
        </p:nvPicPr>
        <p:blipFill rotWithShape="1">
          <a:blip r:embed="rId4">
            <a:alphaModFix/>
          </a:blip>
          <a:srcRect b="0" l="0" r="0" t="0"/>
          <a:stretch/>
        </p:blipFill>
        <p:spPr>
          <a:xfrm>
            <a:off x="9670676" y="6557586"/>
            <a:ext cx="2521324" cy="280147"/>
          </a:xfrm>
          <a:prstGeom prst="rect">
            <a:avLst/>
          </a:prstGeom>
          <a:noFill/>
          <a:ln>
            <a:noFill/>
          </a:ln>
        </p:spPr>
      </p:pic>
      <p:pic>
        <p:nvPicPr>
          <p:cNvPr descr="Graphical user interface, chart&#10;&#10;Description automatically generated" id="629" name="Google Shape;629;p84"/>
          <p:cNvPicPr preferRelativeResize="0"/>
          <p:nvPr/>
        </p:nvPicPr>
        <p:blipFill rotWithShape="1">
          <a:blip r:embed="rId5">
            <a:alphaModFix/>
          </a:blip>
          <a:srcRect b="0" l="0" r="0" t="0"/>
          <a:stretch/>
        </p:blipFill>
        <p:spPr>
          <a:xfrm>
            <a:off x="2046888" y="1527926"/>
            <a:ext cx="7822042" cy="44610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85"/>
          <p:cNvSpPr/>
          <p:nvPr/>
        </p:nvSpPr>
        <p:spPr>
          <a:xfrm>
            <a:off x="385482" y="3550024"/>
            <a:ext cx="2232212" cy="54684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5" name="Google Shape;635;p85"/>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36" name="Google Shape;636;p85"/>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Graphical user interface, text, application&#10;&#10;Description automatically generated" id="637" name="Google Shape;637;p85"/>
          <p:cNvPicPr preferRelativeResize="0"/>
          <p:nvPr/>
        </p:nvPicPr>
        <p:blipFill rotWithShape="1">
          <a:blip r:embed="rId3">
            <a:alphaModFix/>
          </a:blip>
          <a:srcRect b="0" l="0" r="0" t="0"/>
          <a:stretch/>
        </p:blipFill>
        <p:spPr>
          <a:xfrm>
            <a:off x="1946255" y="0"/>
            <a:ext cx="829949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6"/>
          <p:cNvSpPr/>
          <p:nvPr/>
        </p:nvSpPr>
        <p:spPr>
          <a:xfrm>
            <a:off x="385482" y="3550024"/>
            <a:ext cx="2232212" cy="54684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3" name="Google Shape;643;p86"/>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44" name="Google Shape;644;p86"/>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Graphical user interface, text, application, email&#10;&#10;Description automatically generated" id="645" name="Google Shape;645;p86"/>
          <p:cNvPicPr preferRelativeResize="0"/>
          <p:nvPr/>
        </p:nvPicPr>
        <p:blipFill rotWithShape="1">
          <a:blip r:embed="rId3">
            <a:alphaModFix/>
          </a:blip>
          <a:srcRect b="0" l="0" r="0" t="0"/>
          <a:stretch/>
        </p:blipFill>
        <p:spPr>
          <a:xfrm>
            <a:off x="733002" y="206055"/>
            <a:ext cx="10725996" cy="61264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7"/>
          <p:cNvSpPr/>
          <p:nvPr/>
        </p:nvSpPr>
        <p:spPr>
          <a:xfrm>
            <a:off x="385482" y="3550024"/>
            <a:ext cx="2232212" cy="54684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1" name="Google Shape;651;p87"/>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52" name="Google Shape;652;p87"/>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Graphical user interface, application, table, Excel&#10;&#10;Description automatically generated" id="653" name="Google Shape;653;p87"/>
          <p:cNvPicPr preferRelativeResize="0"/>
          <p:nvPr/>
        </p:nvPicPr>
        <p:blipFill rotWithShape="1">
          <a:blip r:embed="rId3">
            <a:alphaModFix/>
          </a:blip>
          <a:srcRect b="0" l="0" r="0" t="0"/>
          <a:stretch/>
        </p:blipFill>
        <p:spPr>
          <a:xfrm>
            <a:off x="708439" y="244736"/>
            <a:ext cx="10775122" cy="61264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pic>
        <p:nvPicPr>
          <p:cNvPr descr="Graphical user interface, text, application, email, website&#10;&#10;Description automatically generated" id="658" name="Google Shape;658;p88"/>
          <p:cNvPicPr preferRelativeResize="0"/>
          <p:nvPr/>
        </p:nvPicPr>
        <p:blipFill rotWithShape="1">
          <a:blip r:embed="rId3">
            <a:alphaModFix/>
          </a:blip>
          <a:srcRect b="0" l="0" r="0" t="0"/>
          <a:stretch/>
        </p:blipFill>
        <p:spPr>
          <a:xfrm>
            <a:off x="0" y="0"/>
            <a:ext cx="12281223" cy="6908188"/>
          </a:xfrm>
          <a:prstGeom prst="rect">
            <a:avLst/>
          </a:prstGeom>
          <a:noFill/>
          <a:ln>
            <a:noFill/>
          </a:ln>
        </p:spPr>
      </p:pic>
      <p:sp>
        <p:nvSpPr>
          <p:cNvPr id="659" name="Google Shape;659;p88"/>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60" name="Google Shape;660;p88"/>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61" name="Google Shape;661;p88"/>
          <p:cNvSpPr txBox="1"/>
          <p:nvPr/>
        </p:nvSpPr>
        <p:spPr>
          <a:xfrm>
            <a:off x="334392" y="365125"/>
            <a:ext cx="11523200" cy="819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6000"/>
              <a:buFont typeface="Calibri"/>
              <a:buNone/>
            </a:pPr>
            <a:r>
              <a:rPr b="1" i="0" lang="en-US" sz="4400" u="none" cap="none" strike="noStrike">
                <a:solidFill>
                  <a:schemeClr val="lt1"/>
                </a:solidFill>
                <a:latin typeface="Calibri"/>
                <a:ea typeface="Calibri"/>
                <a:cs typeface="Calibri"/>
                <a:sym typeface="Calibri"/>
              </a:rPr>
              <a:t>Over 300 data types from 50 countries</a:t>
            </a:r>
            <a:endParaRPr b="0" i="0" sz="4400" u="none" cap="none" strike="noStrike">
              <a:solidFill>
                <a:srgbClr val="000000"/>
              </a:solidFill>
              <a:latin typeface="Arial"/>
              <a:ea typeface="Arial"/>
              <a:cs typeface="Arial"/>
              <a:sym typeface="Arial"/>
            </a:endParaRPr>
          </a:p>
        </p:txBody>
      </p:sp>
      <p:pic>
        <p:nvPicPr>
          <p:cNvPr descr="Graphical user interface, text, application, email&#10;&#10;Description automatically generated" id="662" name="Google Shape;662;p88"/>
          <p:cNvPicPr preferRelativeResize="0"/>
          <p:nvPr/>
        </p:nvPicPr>
        <p:blipFill rotWithShape="1">
          <a:blip r:embed="rId4">
            <a:alphaModFix/>
          </a:blip>
          <a:srcRect b="0" l="0" r="0" t="0"/>
          <a:stretch/>
        </p:blipFill>
        <p:spPr>
          <a:xfrm>
            <a:off x="65579" y="1423068"/>
            <a:ext cx="7340590" cy="4186430"/>
          </a:xfrm>
          <a:prstGeom prst="rect">
            <a:avLst/>
          </a:prstGeom>
          <a:noFill/>
          <a:ln>
            <a:noFill/>
          </a:ln>
        </p:spPr>
      </p:pic>
      <p:pic>
        <p:nvPicPr>
          <p:cNvPr descr="Graphical user interface, text, application, email&#10;&#10;Description automatically generated" id="663" name="Google Shape;663;p88"/>
          <p:cNvPicPr preferRelativeResize="0"/>
          <p:nvPr/>
        </p:nvPicPr>
        <p:blipFill rotWithShape="1">
          <a:blip r:embed="rId5">
            <a:alphaModFix/>
          </a:blip>
          <a:srcRect b="27710" l="6850" r="56906" t="18019"/>
          <a:stretch/>
        </p:blipFill>
        <p:spPr>
          <a:xfrm>
            <a:off x="7646770" y="1423068"/>
            <a:ext cx="2008094" cy="1712259"/>
          </a:xfrm>
          <a:prstGeom prst="rect">
            <a:avLst/>
          </a:prstGeom>
          <a:noFill/>
          <a:ln>
            <a:noFill/>
          </a:ln>
        </p:spPr>
      </p:pic>
      <p:pic>
        <p:nvPicPr>
          <p:cNvPr descr="Graphical user interface, text, application&#10;&#10;Description automatically generated" id="664" name="Google Shape;664;p88"/>
          <p:cNvPicPr preferRelativeResize="0"/>
          <p:nvPr/>
        </p:nvPicPr>
        <p:blipFill rotWithShape="1">
          <a:blip r:embed="rId6">
            <a:alphaModFix/>
          </a:blip>
          <a:srcRect b="16654" l="6726" r="52824" t="18171"/>
          <a:stretch/>
        </p:blipFill>
        <p:spPr>
          <a:xfrm>
            <a:off x="9873448" y="2400814"/>
            <a:ext cx="2241176" cy="2056371"/>
          </a:xfrm>
          <a:prstGeom prst="rect">
            <a:avLst/>
          </a:prstGeom>
          <a:noFill/>
          <a:ln>
            <a:noFill/>
          </a:ln>
        </p:spPr>
      </p:pic>
      <p:pic>
        <p:nvPicPr>
          <p:cNvPr descr="Graphical user interface, text, application, email&#10;&#10;Description automatically generated" id="665" name="Google Shape;665;p88"/>
          <p:cNvPicPr preferRelativeResize="0"/>
          <p:nvPr/>
        </p:nvPicPr>
        <p:blipFill rotWithShape="1">
          <a:blip r:embed="rId7">
            <a:alphaModFix/>
          </a:blip>
          <a:srcRect b="17435" l="6974" r="56571" t="17745"/>
          <a:stretch/>
        </p:blipFill>
        <p:spPr>
          <a:xfrm>
            <a:off x="7646770" y="3560736"/>
            <a:ext cx="2008093" cy="20487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descr="Graphical user interface, text, application, email, website&#10;&#10;Description automatically generated" id="670" name="Google Shape;670;p89"/>
          <p:cNvPicPr preferRelativeResize="0"/>
          <p:nvPr/>
        </p:nvPicPr>
        <p:blipFill rotWithShape="1">
          <a:blip r:embed="rId3">
            <a:alphaModFix/>
          </a:blip>
          <a:srcRect b="0" l="0" r="0" t="0"/>
          <a:stretch/>
        </p:blipFill>
        <p:spPr>
          <a:xfrm>
            <a:off x="0" y="0"/>
            <a:ext cx="12281223" cy="6908188"/>
          </a:xfrm>
          <a:prstGeom prst="rect">
            <a:avLst/>
          </a:prstGeom>
          <a:noFill/>
          <a:ln>
            <a:noFill/>
          </a:ln>
        </p:spPr>
      </p:pic>
      <p:sp>
        <p:nvSpPr>
          <p:cNvPr id="671" name="Google Shape;671;p89"/>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72" name="Google Shape;672;p89"/>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73" name="Google Shape;673;p89"/>
          <p:cNvPicPr preferRelativeResize="0"/>
          <p:nvPr/>
        </p:nvPicPr>
        <p:blipFill rotWithShape="1">
          <a:blip r:embed="rId4">
            <a:alphaModFix/>
          </a:blip>
          <a:srcRect b="0" l="0" r="0" t="0"/>
          <a:stretch/>
        </p:blipFill>
        <p:spPr>
          <a:xfrm>
            <a:off x="714158" y="211066"/>
            <a:ext cx="4758679" cy="3384782"/>
          </a:xfrm>
          <a:prstGeom prst="rect">
            <a:avLst/>
          </a:prstGeom>
          <a:noFill/>
          <a:ln>
            <a:noFill/>
          </a:ln>
        </p:spPr>
      </p:pic>
      <p:pic>
        <p:nvPicPr>
          <p:cNvPr id="674" name="Google Shape;674;p89"/>
          <p:cNvPicPr preferRelativeResize="0"/>
          <p:nvPr/>
        </p:nvPicPr>
        <p:blipFill rotWithShape="1">
          <a:blip r:embed="rId5">
            <a:alphaModFix/>
          </a:blip>
          <a:srcRect b="0" l="0" r="0" t="0"/>
          <a:stretch/>
        </p:blipFill>
        <p:spPr>
          <a:xfrm>
            <a:off x="655902" y="3677826"/>
            <a:ext cx="4812857" cy="3101812"/>
          </a:xfrm>
          <a:prstGeom prst="rect">
            <a:avLst/>
          </a:prstGeom>
          <a:noFill/>
          <a:ln>
            <a:noFill/>
          </a:ln>
        </p:spPr>
      </p:pic>
      <p:pic>
        <p:nvPicPr>
          <p:cNvPr id="675" name="Google Shape;675;p89"/>
          <p:cNvPicPr preferRelativeResize="0"/>
          <p:nvPr/>
        </p:nvPicPr>
        <p:blipFill rotWithShape="1">
          <a:blip r:embed="rId6">
            <a:alphaModFix/>
          </a:blip>
          <a:srcRect b="0" l="0" r="0" t="0"/>
          <a:stretch/>
        </p:blipFill>
        <p:spPr>
          <a:xfrm>
            <a:off x="6719165" y="156183"/>
            <a:ext cx="4975671" cy="3393095"/>
          </a:xfrm>
          <a:prstGeom prst="rect">
            <a:avLst/>
          </a:prstGeom>
          <a:noFill/>
          <a:ln>
            <a:noFill/>
          </a:ln>
        </p:spPr>
      </p:pic>
      <p:pic>
        <p:nvPicPr>
          <p:cNvPr id="676" name="Google Shape;676;p89"/>
          <p:cNvPicPr preferRelativeResize="0"/>
          <p:nvPr/>
        </p:nvPicPr>
        <p:blipFill rotWithShape="1">
          <a:blip r:embed="rId7">
            <a:alphaModFix/>
          </a:blip>
          <a:srcRect b="0" l="0" r="0" t="0"/>
          <a:stretch/>
        </p:blipFill>
        <p:spPr>
          <a:xfrm>
            <a:off x="6711129" y="3672717"/>
            <a:ext cx="4983707" cy="31120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9"/>
          <p:cNvSpPr/>
          <p:nvPr/>
        </p:nvSpPr>
        <p:spPr>
          <a:xfrm>
            <a:off x="0" y="-478"/>
            <a:ext cx="12192000" cy="68584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p79"/>
          <p:cNvSpPr/>
          <p:nvPr/>
        </p:nvSpPr>
        <p:spPr>
          <a:xfrm>
            <a:off x="0" y="0"/>
            <a:ext cx="9742603" cy="68580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rgbClr val="48627F">
              <a:alpha val="6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3" name="Google Shape;413;p79"/>
          <p:cNvSpPr/>
          <p:nvPr/>
        </p:nvSpPr>
        <p:spPr>
          <a:xfrm>
            <a:off x="0" y="0"/>
            <a:ext cx="9380336" cy="6858000"/>
          </a:xfrm>
          <a:custGeom>
            <a:rect b="b" l="l" r="r" t="t"/>
            <a:pathLst>
              <a:path extrusionOk="0" h="6858000" w="9380336">
                <a:moveTo>
                  <a:pt x="0" y="0"/>
                </a:moveTo>
                <a:lnTo>
                  <a:pt x="6204182" y="0"/>
                </a:lnTo>
                <a:lnTo>
                  <a:pt x="9380336" y="6858000"/>
                </a:lnTo>
                <a:lnTo>
                  <a:pt x="0" y="6858000"/>
                </a:lnTo>
                <a:close/>
              </a:path>
            </a:pathLst>
          </a:custGeom>
          <a:solidFill>
            <a:srgbClr val="48627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79"/>
          <p:cNvSpPr txBox="1"/>
          <p:nvPr>
            <p:ph type="title"/>
          </p:nvPr>
        </p:nvSpPr>
        <p:spPr>
          <a:xfrm>
            <a:off x="838200" y="365125"/>
            <a:ext cx="519112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None/>
            </a:pPr>
            <a:r>
              <a:rPr lang="en-US">
                <a:solidFill>
                  <a:schemeClr val="lt1"/>
                </a:solidFill>
                <a:latin typeface="Calibri"/>
                <a:ea typeface="Calibri"/>
                <a:cs typeface="Calibri"/>
                <a:sym typeface="Calibri"/>
              </a:rPr>
              <a:t>Common Challenges</a:t>
            </a:r>
            <a:endParaRPr/>
          </a:p>
        </p:txBody>
      </p:sp>
      <p:pic>
        <p:nvPicPr>
          <p:cNvPr id="415" name="Google Shape;415;p79"/>
          <p:cNvPicPr preferRelativeResize="0"/>
          <p:nvPr/>
        </p:nvPicPr>
        <p:blipFill rotWithShape="1">
          <a:blip r:embed="rId3">
            <a:alphaModFix/>
          </a:blip>
          <a:srcRect b="0" l="0" r="0" t="0"/>
          <a:stretch/>
        </p:blipFill>
        <p:spPr>
          <a:xfrm>
            <a:off x="8451194" y="321721"/>
            <a:ext cx="2501735" cy="1388006"/>
          </a:xfrm>
          <a:prstGeom prst="rect">
            <a:avLst/>
          </a:prstGeom>
          <a:noFill/>
          <a:ln>
            <a:noFill/>
          </a:ln>
        </p:spPr>
      </p:pic>
      <p:sp>
        <p:nvSpPr>
          <p:cNvPr id="416" name="Google Shape;416;p79"/>
          <p:cNvSpPr txBox="1"/>
          <p:nvPr>
            <p:ph idx="2" type="body"/>
          </p:nvPr>
        </p:nvSpPr>
        <p:spPr>
          <a:xfrm>
            <a:off x="838200" y="2021249"/>
            <a:ext cx="6592330" cy="41557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600"/>
              </a:spcBef>
              <a:spcAft>
                <a:spcPts val="0"/>
              </a:spcAft>
              <a:buClr>
                <a:schemeClr val="dk1"/>
              </a:buClr>
              <a:buSzPts val="1800"/>
              <a:buNone/>
            </a:pPr>
            <a:r>
              <a:rPr b="1" lang="en-US" sz="3600">
                <a:solidFill>
                  <a:schemeClr val="lt1"/>
                </a:solidFill>
              </a:rPr>
              <a:t>70%</a:t>
            </a:r>
            <a:r>
              <a:rPr lang="en-US" sz="1700">
                <a:solidFill>
                  <a:schemeClr val="lt1"/>
                </a:solidFill>
              </a:rPr>
              <a:t> of organizations don’t know where all their data resides.</a:t>
            </a:r>
            <a:endParaRPr/>
          </a:p>
          <a:p>
            <a:pPr indent="0" lvl="1" marL="457200" rtl="0" algn="l">
              <a:lnSpc>
                <a:spcPct val="90000"/>
              </a:lnSpc>
              <a:spcBef>
                <a:spcPts val="1200"/>
              </a:spcBef>
              <a:spcAft>
                <a:spcPts val="0"/>
              </a:spcAft>
              <a:buClr>
                <a:schemeClr val="dk1"/>
              </a:buClr>
              <a:buSzPts val="1800"/>
              <a:buNone/>
            </a:pPr>
            <a:r>
              <a:rPr b="1" lang="en-US" sz="3600">
                <a:solidFill>
                  <a:schemeClr val="lt1"/>
                </a:solidFill>
              </a:rPr>
              <a:t>$3.86 million </a:t>
            </a:r>
            <a:r>
              <a:rPr lang="en-US" sz="1700">
                <a:solidFill>
                  <a:schemeClr val="lt1"/>
                </a:solidFill>
              </a:rPr>
              <a:t>is IBM’s average cost of a data breach is worth.</a:t>
            </a:r>
            <a:endParaRPr/>
          </a:p>
          <a:p>
            <a:pPr indent="0" lvl="2" marL="914400" rtl="0" algn="l">
              <a:lnSpc>
                <a:spcPct val="90000"/>
              </a:lnSpc>
              <a:spcBef>
                <a:spcPts val="1200"/>
              </a:spcBef>
              <a:spcAft>
                <a:spcPts val="0"/>
              </a:spcAft>
              <a:buClr>
                <a:schemeClr val="dk1"/>
              </a:buClr>
              <a:buSzPts val="1800"/>
              <a:buNone/>
            </a:pPr>
            <a:r>
              <a:rPr b="1" lang="en-US" sz="3600">
                <a:solidFill>
                  <a:schemeClr val="lt1"/>
                </a:solidFill>
              </a:rPr>
              <a:t>132</a:t>
            </a:r>
            <a:r>
              <a:rPr lang="en-US" sz="1700">
                <a:solidFill>
                  <a:schemeClr val="lt1"/>
                </a:solidFill>
              </a:rPr>
              <a:t> countries now have privacy laws.</a:t>
            </a:r>
            <a:endParaRPr/>
          </a:p>
          <a:p>
            <a:pPr indent="0" lvl="3" marL="1371600" rtl="0" algn="l">
              <a:lnSpc>
                <a:spcPct val="90000"/>
              </a:lnSpc>
              <a:spcBef>
                <a:spcPts val="1200"/>
              </a:spcBef>
              <a:spcAft>
                <a:spcPts val="0"/>
              </a:spcAft>
              <a:buClr>
                <a:schemeClr val="dk1"/>
              </a:buClr>
              <a:buSzPts val="1800"/>
              <a:buNone/>
            </a:pPr>
            <a:r>
              <a:rPr b="1" lang="en-US" sz="3600">
                <a:solidFill>
                  <a:schemeClr val="lt1"/>
                </a:solidFill>
              </a:rPr>
              <a:t>65% </a:t>
            </a:r>
            <a:r>
              <a:rPr lang="en-US" sz="1700">
                <a:solidFill>
                  <a:schemeClr val="lt1"/>
                </a:solidFill>
              </a:rPr>
              <a:t>of breach victims lost trust in the organization beached.</a:t>
            </a:r>
            <a:endParaRPr/>
          </a:p>
          <a:p>
            <a:pPr indent="0" lvl="4" marL="1828800" rtl="0" algn="l">
              <a:lnSpc>
                <a:spcPct val="90000"/>
              </a:lnSpc>
              <a:spcBef>
                <a:spcPts val="1200"/>
              </a:spcBef>
              <a:spcAft>
                <a:spcPts val="600"/>
              </a:spcAft>
              <a:buClr>
                <a:schemeClr val="dk1"/>
              </a:buClr>
              <a:buSzPts val="1800"/>
              <a:buNone/>
            </a:pPr>
            <a:r>
              <a:rPr b="1" lang="en-US" sz="3600">
                <a:solidFill>
                  <a:schemeClr val="lt1"/>
                </a:solidFill>
              </a:rPr>
              <a:t>53% </a:t>
            </a:r>
            <a:r>
              <a:rPr lang="en-US" sz="1700">
                <a:solidFill>
                  <a:schemeClr val="lt1"/>
                </a:solidFill>
              </a:rPr>
              <a:t>of companies found over 1,000 sensitive files were accessible to every employee.</a:t>
            </a:r>
            <a:endParaRPr sz="1700">
              <a:solidFill>
                <a:schemeClr val="lt1"/>
              </a:solidFill>
              <a:latin typeface="Calibri"/>
              <a:ea typeface="Calibri"/>
              <a:cs typeface="Calibri"/>
              <a:sym typeface="Calibri"/>
            </a:endParaRPr>
          </a:p>
        </p:txBody>
      </p:sp>
      <p:pic>
        <p:nvPicPr>
          <p:cNvPr id="417" name="Google Shape;417;p79"/>
          <p:cNvPicPr preferRelativeResize="0"/>
          <p:nvPr/>
        </p:nvPicPr>
        <p:blipFill rotWithShape="1">
          <a:blip r:embed="rId4">
            <a:alphaModFix/>
          </a:blip>
          <a:srcRect b="0" l="0" r="0" t="0"/>
          <a:stretch/>
        </p:blipFill>
        <p:spPr>
          <a:xfrm>
            <a:off x="8748761" y="1870584"/>
            <a:ext cx="2478594" cy="1388013"/>
          </a:xfrm>
          <a:prstGeom prst="rect">
            <a:avLst/>
          </a:prstGeom>
          <a:noFill/>
          <a:ln>
            <a:noFill/>
          </a:ln>
        </p:spPr>
      </p:pic>
      <p:pic>
        <p:nvPicPr>
          <p:cNvPr id="418" name="Google Shape;418;p79"/>
          <p:cNvPicPr preferRelativeResize="0"/>
          <p:nvPr/>
        </p:nvPicPr>
        <p:blipFill rotWithShape="1">
          <a:blip r:embed="rId5">
            <a:alphaModFix/>
          </a:blip>
          <a:srcRect b="0" l="0" r="0" t="0"/>
          <a:stretch/>
        </p:blipFill>
        <p:spPr>
          <a:xfrm>
            <a:off x="9168041" y="3419454"/>
            <a:ext cx="2467578" cy="1388013"/>
          </a:xfrm>
          <a:prstGeom prst="rect">
            <a:avLst/>
          </a:prstGeom>
          <a:noFill/>
          <a:ln>
            <a:noFill/>
          </a:ln>
        </p:spPr>
      </p:pic>
      <p:sp>
        <p:nvSpPr>
          <p:cNvPr id="419" name="Google Shape;419;p79"/>
          <p:cNvSpPr txBox="1"/>
          <p:nvPr>
            <p:ph idx="11" type="ftr"/>
          </p:nvPr>
        </p:nvSpPr>
        <p:spPr>
          <a:xfrm>
            <a:off x="4038600" y="6356350"/>
            <a:ext cx="4114800" cy="365125"/>
          </a:xfrm>
          <a:prstGeom prst="rect">
            <a:avLst/>
          </a:prstGeom>
          <a:noFill/>
          <a:ln>
            <a:noFill/>
          </a:ln>
        </p:spPr>
        <p:txBody>
          <a:bodyPr anchorCtr="1" anchor="ctr" bIns="45700" lIns="91425" spcFirstLastPara="1" rIns="91425" wrap="square" tIns="45700">
            <a:normAutofit/>
          </a:bodyPr>
          <a:lstStyle/>
          <a:p>
            <a:pPr indent="0" lvl="0" marL="0" rtl="0" algn="l">
              <a:lnSpc>
                <a:spcPct val="90000"/>
              </a:lnSpc>
              <a:spcBef>
                <a:spcPts val="0"/>
              </a:spcBef>
              <a:spcAft>
                <a:spcPts val="600"/>
              </a:spcAft>
              <a:buClr>
                <a:schemeClr val="lt1"/>
              </a:buClr>
              <a:buSzPts val="1400"/>
              <a:buFont typeface="Calibri"/>
              <a:buNone/>
            </a:pPr>
            <a:r>
              <a:rPr lang="en-US" sz="800">
                <a:solidFill>
                  <a:schemeClr val="lt1"/>
                </a:solidFill>
                <a:latin typeface="Calibri"/>
                <a:ea typeface="Calibri"/>
                <a:cs typeface="Calibri"/>
                <a:sym typeface="Calibri"/>
              </a:rPr>
              <a:t>Confidential – Do not duplicate or distribute without written permission from Ground Labs LLC.</a:t>
            </a:r>
            <a:endParaRPr/>
          </a:p>
        </p:txBody>
      </p:sp>
      <p:sp>
        <p:nvSpPr>
          <p:cNvPr id="420" name="Google Shape;420;p79"/>
          <p:cNvSpPr txBox="1"/>
          <p:nvPr>
            <p:ph idx="12" type="sldNum"/>
          </p:nvPr>
        </p:nvSpPr>
        <p:spPr>
          <a:xfrm>
            <a:off x="9246220" y="6356350"/>
            <a:ext cx="210758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Clr>
                <a:schemeClr val="dk1"/>
              </a:buClr>
              <a:buSzPts val="1200"/>
              <a:buFont typeface="Calibri"/>
              <a:buNone/>
            </a:pPr>
            <a:fld id="{00000000-1234-1234-1234-123412341234}" type="slidenum">
              <a:rPr lang="en-US">
                <a:solidFill>
                  <a:schemeClr val="dk1"/>
                </a:solidFill>
                <a:latin typeface="Calibri"/>
                <a:ea typeface="Calibri"/>
                <a:cs typeface="Calibri"/>
                <a:sym typeface="Calibri"/>
              </a:rPr>
              <a:t>‹#›</a:t>
            </a:fld>
            <a:endParaRPr>
              <a:solidFill>
                <a:schemeClr val="dk1"/>
              </a:solidFill>
              <a:latin typeface="Calibri"/>
              <a:ea typeface="Calibri"/>
              <a:cs typeface="Calibri"/>
              <a:sym typeface="Calibri"/>
            </a:endParaRPr>
          </a:p>
        </p:txBody>
      </p:sp>
      <p:pic>
        <p:nvPicPr>
          <p:cNvPr id="421" name="Google Shape;421;p79"/>
          <p:cNvPicPr preferRelativeResize="0"/>
          <p:nvPr/>
        </p:nvPicPr>
        <p:blipFill rotWithShape="1">
          <a:blip r:embed="rId6">
            <a:alphaModFix/>
          </a:blip>
          <a:srcRect b="0" l="0" r="0" t="0"/>
          <a:stretch/>
        </p:blipFill>
        <p:spPr>
          <a:xfrm>
            <a:off x="9661845" y="5028143"/>
            <a:ext cx="2208420" cy="1268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90"/>
          <p:cNvSpPr/>
          <p:nvPr/>
        </p:nvSpPr>
        <p:spPr>
          <a:xfrm>
            <a:off x="385482" y="3550024"/>
            <a:ext cx="2232212" cy="54684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2" name="Google Shape;682;p90"/>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83" name="Google Shape;683;p90"/>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Graphical user interface, text, application, email&#10;&#10;Description automatically generated" id="684" name="Google Shape;684;p90"/>
          <p:cNvPicPr preferRelativeResize="0"/>
          <p:nvPr/>
        </p:nvPicPr>
        <p:blipFill rotWithShape="1">
          <a:blip r:embed="rId3">
            <a:alphaModFix/>
          </a:blip>
          <a:srcRect b="0" l="0" r="0" t="0"/>
          <a:stretch/>
        </p:blipFill>
        <p:spPr>
          <a:xfrm>
            <a:off x="741140" y="160340"/>
            <a:ext cx="10709720" cy="61264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descr="Graphical user interface, text, application, email, website&#10;&#10;Description automatically generated" id="689" name="Google Shape;689;p91"/>
          <p:cNvPicPr preferRelativeResize="0"/>
          <p:nvPr/>
        </p:nvPicPr>
        <p:blipFill rotWithShape="1">
          <a:blip r:embed="rId3">
            <a:alphaModFix/>
          </a:blip>
          <a:srcRect b="0" l="0" r="0" t="0"/>
          <a:stretch/>
        </p:blipFill>
        <p:spPr>
          <a:xfrm>
            <a:off x="0" y="0"/>
            <a:ext cx="12281223" cy="6908188"/>
          </a:xfrm>
          <a:prstGeom prst="rect">
            <a:avLst/>
          </a:prstGeom>
          <a:noFill/>
          <a:ln>
            <a:noFill/>
          </a:ln>
        </p:spPr>
      </p:pic>
      <p:sp>
        <p:nvSpPr>
          <p:cNvPr id="690" name="Google Shape;690;p91"/>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691" name="Google Shape;691;p91"/>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Graphical user interface, text, application&#10;&#10;Description automatically generated" id="692" name="Google Shape;692;p91"/>
          <p:cNvPicPr preferRelativeResize="0"/>
          <p:nvPr/>
        </p:nvPicPr>
        <p:blipFill rotWithShape="1">
          <a:blip r:embed="rId4">
            <a:alphaModFix/>
          </a:blip>
          <a:srcRect b="17121" l="35245" r="35303" t="16866"/>
          <a:stretch/>
        </p:blipFill>
        <p:spPr>
          <a:xfrm>
            <a:off x="642727" y="1297697"/>
            <a:ext cx="3698614" cy="4713581"/>
          </a:xfrm>
          <a:prstGeom prst="rect">
            <a:avLst/>
          </a:prstGeom>
          <a:noFill/>
          <a:ln>
            <a:noFill/>
          </a:ln>
        </p:spPr>
      </p:pic>
      <p:pic>
        <p:nvPicPr>
          <p:cNvPr descr="Graphical user interface, text, application, email&#10;&#10;Description automatically generated" id="693" name="Google Shape;693;p91"/>
          <p:cNvPicPr preferRelativeResize="0"/>
          <p:nvPr/>
        </p:nvPicPr>
        <p:blipFill rotWithShape="1">
          <a:blip r:embed="rId5">
            <a:alphaModFix/>
          </a:blip>
          <a:srcRect b="7156" l="17118" r="0" t="20892"/>
          <a:stretch/>
        </p:blipFill>
        <p:spPr>
          <a:xfrm>
            <a:off x="4511536" y="1549450"/>
            <a:ext cx="7680464" cy="4028302"/>
          </a:xfrm>
          <a:prstGeom prst="rect">
            <a:avLst/>
          </a:prstGeom>
          <a:noFill/>
          <a:ln>
            <a:noFill/>
          </a:ln>
        </p:spPr>
      </p:pic>
      <p:sp>
        <p:nvSpPr>
          <p:cNvPr id="694" name="Google Shape;694;p91"/>
          <p:cNvSpPr txBox="1"/>
          <p:nvPr/>
        </p:nvSpPr>
        <p:spPr>
          <a:xfrm>
            <a:off x="334392" y="365125"/>
            <a:ext cx="11523200" cy="819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Delegated Remediation</a:t>
            </a:r>
            <a:endParaRPr b="0" i="0" sz="4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descr="Graphical user interface, text, application, email, website&#10;&#10;Description automatically generated" id="699" name="Google Shape;699;p92"/>
          <p:cNvPicPr preferRelativeResize="0"/>
          <p:nvPr/>
        </p:nvPicPr>
        <p:blipFill rotWithShape="1">
          <a:blip r:embed="rId3">
            <a:alphaModFix/>
          </a:blip>
          <a:srcRect b="0" l="0" r="0" t="0"/>
          <a:stretch/>
        </p:blipFill>
        <p:spPr>
          <a:xfrm>
            <a:off x="0" y="0"/>
            <a:ext cx="12281223" cy="6908188"/>
          </a:xfrm>
          <a:prstGeom prst="rect">
            <a:avLst/>
          </a:prstGeom>
          <a:noFill/>
          <a:ln>
            <a:noFill/>
          </a:ln>
        </p:spPr>
      </p:pic>
      <p:sp>
        <p:nvSpPr>
          <p:cNvPr id="700" name="Google Shape;700;p92"/>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701" name="Google Shape;701;p92"/>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02" name="Google Shape;702;p92"/>
          <p:cNvSpPr txBox="1"/>
          <p:nvPr/>
        </p:nvSpPr>
        <p:spPr>
          <a:xfrm>
            <a:off x="334392" y="365125"/>
            <a:ext cx="11523200" cy="819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Security Access Control</a:t>
            </a:r>
            <a:endParaRPr b="0" i="0" sz="4400" u="none" cap="none" strike="noStrike">
              <a:solidFill>
                <a:srgbClr val="000000"/>
              </a:solidFill>
              <a:latin typeface="Arial"/>
              <a:ea typeface="Arial"/>
              <a:cs typeface="Arial"/>
              <a:sym typeface="Arial"/>
            </a:endParaRPr>
          </a:p>
        </p:txBody>
      </p:sp>
      <p:pic>
        <p:nvPicPr>
          <p:cNvPr id="703" name="Google Shape;703;p92"/>
          <p:cNvPicPr preferRelativeResize="0"/>
          <p:nvPr/>
        </p:nvPicPr>
        <p:blipFill rotWithShape="1">
          <a:blip r:embed="rId4">
            <a:alphaModFix/>
          </a:blip>
          <a:srcRect b="0" l="0" r="0" t="0"/>
          <a:stretch/>
        </p:blipFill>
        <p:spPr>
          <a:xfrm>
            <a:off x="1758425" y="1631815"/>
            <a:ext cx="8696195" cy="4253230"/>
          </a:xfrm>
          <a:prstGeom prst="rect">
            <a:avLst/>
          </a:prstGeom>
          <a:noFill/>
          <a:ln>
            <a:noFill/>
          </a:ln>
        </p:spPr>
      </p:pic>
      <p:sp>
        <p:nvSpPr>
          <p:cNvPr id="704" name="Google Shape;704;p92"/>
          <p:cNvSpPr txBox="1"/>
          <p:nvPr/>
        </p:nvSpPr>
        <p:spPr>
          <a:xfrm>
            <a:off x="268489" y="1100861"/>
            <a:ext cx="9785836" cy="920998"/>
          </a:xfrm>
          <a:prstGeom prst="rect">
            <a:avLst/>
          </a:prstGeom>
          <a:noFill/>
          <a:ln>
            <a:noFill/>
          </a:ln>
        </p:spPr>
        <p:txBody>
          <a:bodyPr anchorCtr="0" anchor="t" bIns="45700" lIns="91425" spcFirstLastPara="1" rIns="91425" wrap="square" tIns="45700">
            <a:normAutofit/>
          </a:bodyPr>
          <a:lstStyle/>
          <a:p>
            <a:pPr indent="0" lvl="0" marL="76200" marR="0" rtl="0" algn="l">
              <a:lnSpc>
                <a:spcPct val="90000"/>
              </a:lnSpc>
              <a:spcBef>
                <a:spcPts val="0"/>
              </a:spcBef>
              <a:spcAft>
                <a:spcPts val="0"/>
              </a:spcAft>
              <a:buClr>
                <a:srgbClr val="3A3838"/>
              </a:buClr>
              <a:buSzPts val="2000"/>
              <a:buFont typeface="Arial"/>
              <a:buNone/>
            </a:pPr>
            <a:r>
              <a:rPr b="0" i="0" lang="en-US" sz="2000" u="none" cap="none" strike="noStrike">
                <a:solidFill>
                  <a:schemeClr val="lt1"/>
                </a:solidFill>
                <a:latin typeface="Calibri"/>
                <a:ea typeface="Calibri"/>
                <a:cs typeface="Calibri"/>
                <a:sym typeface="Calibri"/>
              </a:rPr>
              <a:t>View and modify security permissions for NTFS, Linux, and Unix files</a:t>
            </a:r>
            <a:endParaRPr b="0" i="0" sz="2400" u="none" cap="none" strike="noStrike">
              <a:solidFill>
                <a:schemeClr val="lt1"/>
              </a:solidFill>
              <a:latin typeface="Calibri"/>
              <a:ea typeface="Calibri"/>
              <a:cs typeface="Calibri"/>
              <a:sym typeface="Calibri"/>
            </a:endParaRPr>
          </a:p>
        </p:txBody>
      </p:sp>
      <p:pic>
        <p:nvPicPr>
          <p:cNvPr id="705" name="Google Shape;705;p92"/>
          <p:cNvPicPr preferRelativeResize="0"/>
          <p:nvPr/>
        </p:nvPicPr>
        <p:blipFill rotWithShape="1">
          <a:blip r:embed="rId5">
            <a:alphaModFix/>
          </a:blip>
          <a:srcRect b="0" l="0" r="0" t="0"/>
          <a:stretch/>
        </p:blipFill>
        <p:spPr>
          <a:xfrm>
            <a:off x="9670676" y="6557586"/>
            <a:ext cx="2521324" cy="2801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93"/>
          <p:cNvSpPr/>
          <p:nvPr/>
        </p:nvSpPr>
        <p:spPr>
          <a:xfrm>
            <a:off x="385482" y="3550024"/>
            <a:ext cx="2232212" cy="54684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1" name="Google Shape;711;p93"/>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712" name="Google Shape;712;p93"/>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Graphical user interface, application&#10;&#10;Description automatically generated" id="713" name="Google Shape;713;p93"/>
          <p:cNvPicPr preferRelativeResize="0"/>
          <p:nvPr/>
        </p:nvPicPr>
        <p:blipFill rotWithShape="1">
          <a:blip r:embed="rId3">
            <a:alphaModFix/>
          </a:blip>
          <a:srcRect b="0" l="0" r="0" t="0"/>
          <a:stretch/>
        </p:blipFill>
        <p:spPr>
          <a:xfrm>
            <a:off x="1025810" y="160340"/>
            <a:ext cx="10140380" cy="61264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pic>
        <p:nvPicPr>
          <p:cNvPr descr="Graphical user interface, text, application, email, website&#10;&#10;Description automatically generated" id="718" name="Google Shape;718;p94"/>
          <p:cNvPicPr preferRelativeResize="0"/>
          <p:nvPr/>
        </p:nvPicPr>
        <p:blipFill rotWithShape="1">
          <a:blip r:embed="rId3">
            <a:alphaModFix/>
          </a:blip>
          <a:srcRect b="0" l="0" r="0" t="0"/>
          <a:stretch/>
        </p:blipFill>
        <p:spPr>
          <a:xfrm>
            <a:off x="0" y="0"/>
            <a:ext cx="12281223" cy="6912864"/>
          </a:xfrm>
          <a:prstGeom prst="rect">
            <a:avLst/>
          </a:prstGeom>
          <a:noFill/>
          <a:ln>
            <a:noFill/>
          </a:ln>
        </p:spPr>
      </p:pic>
      <p:sp>
        <p:nvSpPr>
          <p:cNvPr id="719" name="Google Shape;719;p94"/>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720" name="Google Shape;720;p94"/>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21" name="Google Shape;721;p94"/>
          <p:cNvSpPr txBox="1"/>
          <p:nvPr/>
        </p:nvSpPr>
        <p:spPr>
          <a:xfrm>
            <a:off x="334392" y="365125"/>
            <a:ext cx="11523200" cy="819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Arial"/>
              <a:buNone/>
            </a:pPr>
            <a:r>
              <a:rPr b="1" i="0" lang="en-US" sz="4400" u="none" cap="none" strike="noStrike">
                <a:solidFill>
                  <a:schemeClr val="lt1"/>
                </a:solidFill>
                <a:latin typeface="Calibri"/>
                <a:ea typeface="Calibri"/>
                <a:cs typeface="Calibri"/>
                <a:sym typeface="Calibri"/>
              </a:rPr>
              <a:t>Reporting using ODBC</a:t>
            </a:r>
            <a:endParaRPr b="0" i="0" sz="4400" u="none" cap="none" strike="noStrike">
              <a:solidFill>
                <a:srgbClr val="000000"/>
              </a:solidFill>
              <a:latin typeface="Arial"/>
              <a:ea typeface="Arial"/>
              <a:cs typeface="Arial"/>
              <a:sym typeface="Arial"/>
            </a:endParaRPr>
          </a:p>
        </p:txBody>
      </p:sp>
      <p:sp>
        <p:nvSpPr>
          <p:cNvPr id="722" name="Google Shape;722;p94"/>
          <p:cNvSpPr txBox="1"/>
          <p:nvPr/>
        </p:nvSpPr>
        <p:spPr>
          <a:xfrm>
            <a:off x="334392" y="1171316"/>
            <a:ext cx="9785836" cy="920998"/>
          </a:xfrm>
          <a:prstGeom prst="rect">
            <a:avLst/>
          </a:prstGeom>
          <a:noFill/>
          <a:ln>
            <a:noFill/>
          </a:ln>
        </p:spPr>
        <p:txBody>
          <a:bodyPr anchorCtr="0" anchor="t" bIns="45700" lIns="91425" spcFirstLastPara="1" rIns="91425" wrap="square" tIns="45700">
            <a:normAutofit/>
          </a:bodyPr>
          <a:lstStyle/>
          <a:p>
            <a:pPr indent="0" lvl="0" marL="76200" marR="0" rtl="0" algn="l">
              <a:lnSpc>
                <a:spcPct val="90000"/>
              </a:lnSpc>
              <a:spcBef>
                <a:spcPts val="0"/>
              </a:spcBef>
              <a:spcAft>
                <a:spcPts val="0"/>
              </a:spcAft>
              <a:buClr>
                <a:srgbClr val="3A3838"/>
              </a:buClr>
              <a:buSzPts val="2000"/>
              <a:buFont typeface="Arial"/>
              <a:buNone/>
            </a:pPr>
            <a:r>
              <a:rPr b="0" i="0" lang="en-US" sz="2000" u="none" cap="none" strike="noStrike">
                <a:solidFill>
                  <a:schemeClr val="lt1"/>
                </a:solidFill>
                <a:latin typeface="Calibri"/>
                <a:ea typeface="Calibri"/>
                <a:cs typeface="Calibri"/>
                <a:sym typeface="Calibri"/>
              </a:rPr>
              <a:t>Use SQL to export to reporting tools such as Microsoft Power BI, Excel, SAP Crystal Reports, Tableau, and more.</a:t>
            </a:r>
            <a:endParaRPr b="0" i="0" sz="1400" u="none" cap="none" strike="noStrike">
              <a:solidFill>
                <a:srgbClr val="000000"/>
              </a:solidFill>
              <a:latin typeface="Arial"/>
              <a:ea typeface="Arial"/>
              <a:cs typeface="Arial"/>
              <a:sym typeface="Arial"/>
            </a:endParaRPr>
          </a:p>
          <a:p>
            <a:pPr indent="0" lvl="0" marL="76200" marR="0" rtl="0" algn="l">
              <a:lnSpc>
                <a:spcPct val="90000"/>
              </a:lnSpc>
              <a:spcBef>
                <a:spcPts val="0"/>
              </a:spcBef>
              <a:spcAft>
                <a:spcPts val="0"/>
              </a:spcAft>
              <a:buClr>
                <a:srgbClr val="3A3838"/>
              </a:buClr>
              <a:buSzPts val="2000"/>
              <a:buFont typeface="Arial"/>
              <a:buNone/>
            </a:pPr>
            <a:r>
              <a:t/>
            </a:r>
            <a:endParaRPr b="0" i="0" sz="2000" u="none" cap="none" strike="noStrike">
              <a:solidFill>
                <a:schemeClr val="lt1"/>
              </a:solidFill>
              <a:latin typeface="Calibri"/>
              <a:ea typeface="Calibri"/>
              <a:cs typeface="Calibri"/>
              <a:sym typeface="Calibri"/>
            </a:endParaRPr>
          </a:p>
        </p:txBody>
      </p:sp>
      <p:pic>
        <p:nvPicPr>
          <p:cNvPr id="723" name="Google Shape;723;p94"/>
          <p:cNvPicPr preferRelativeResize="0"/>
          <p:nvPr/>
        </p:nvPicPr>
        <p:blipFill rotWithShape="1">
          <a:blip r:embed="rId4">
            <a:alphaModFix/>
          </a:blip>
          <a:srcRect b="0" l="0" r="0" t="0"/>
          <a:stretch/>
        </p:blipFill>
        <p:spPr>
          <a:xfrm>
            <a:off x="9670676" y="6557586"/>
            <a:ext cx="2521324" cy="280147"/>
          </a:xfrm>
          <a:prstGeom prst="rect">
            <a:avLst/>
          </a:prstGeom>
          <a:noFill/>
          <a:ln>
            <a:noFill/>
          </a:ln>
        </p:spPr>
      </p:pic>
      <p:pic>
        <p:nvPicPr>
          <p:cNvPr id="724" name="Google Shape;724;p94"/>
          <p:cNvPicPr preferRelativeResize="0"/>
          <p:nvPr/>
        </p:nvPicPr>
        <p:blipFill rotWithShape="1">
          <a:blip r:embed="rId5">
            <a:alphaModFix/>
          </a:blip>
          <a:srcRect b="0" l="0" r="0" t="0"/>
          <a:stretch/>
        </p:blipFill>
        <p:spPr>
          <a:xfrm>
            <a:off x="7519219" y="1675769"/>
            <a:ext cx="4097801" cy="2980998"/>
          </a:xfrm>
          <a:prstGeom prst="rect">
            <a:avLst/>
          </a:prstGeom>
          <a:noFill/>
          <a:ln>
            <a:noFill/>
          </a:ln>
        </p:spPr>
      </p:pic>
      <p:pic>
        <p:nvPicPr>
          <p:cNvPr id="725" name="Google Shape;725;p94"/>
          <p:cNvPicPr preferRelativeResize="0"/>
          <p:nvPr/>
        </p:nvPicPr>
        <p:blipFill rotWithShape="1">
          <a:blip r:embed="rId6">
            <a:alphaModFix/>
          </a:blip>
          <a:srcRect b="0" l="0" r="0" t="0"/>
          <a:stretch/>
        </p:blipFill>
        <p:spPr>
          <a:xfrm>
            <a:off x="3813894" y="4808343"/>
            <a:ext cx="7803126" cy="1385971"/>
          </a:xfrm>
          <a:prstGeom prst="rect">
            <a:avLst/>
          </a:prstGeom>
          <a:noFill/>
          <a:ln>
            <a:noFill/>
          </a:ln>
        </p:spPr>
      </p:pic>
      <p:sp>
        <p:nvSpPr>
          <p:cNvPr id="726" name="Google Shape;726;p94"/>
          <p:cNvSpPr txBox="1"/>
          <p:nvPr/>
        </p:nvSpPr>
        <p:spPr>
          <a:xfrm>
            <a:off x="403569" y="1874413"/>
            <a:ext cx="4786269"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SELECT DATA_TARGET.LABEL as `TARGET`,  SCANREPORT_SAMPLE.START as `SCAN_START`, SCANREPORT_SAMPLE.LOCATION as `LOCATION`, DATA_MATCH_TYPES.LABEL as `DATA_TYPE`, SCANREPORT_SAMPLE.SAMPLE as `MATCH_SAMPLE` FROM DATA_TARGET, DATA_MATCH_TYPES, SCANREPORT_SAMPLE WHERE DATA_TARGET.TUID = SCANREPORT_SAMPLE.TUID AND DATA_MATCH_TYPES.CUID = SCANREPORT_SAMPLE.CUID AND DATA_TARGET.LABEL = 'POST-SERVER'</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pic>
        <p:nvPicPr>
          <p:cNvPr descr="Graphical user interface, text, application, email, website&#10;&#10;Description automatically generated" id="731" name="Google Shape;731;p32"/>
          <p:cNvPicPr preferRelativeResize="0"/>
          <p:nvPr/>
        </p:nvPicPr>
        <p:blipFill rotWithShape="1">
          <a:blip r:embed="rId3">
            <a:alphaModFix/>
          </a:blip>
          <a:srcRect b="0" l="0" r="0" t="0"/>
          <a:stretch/>
        </p:blipFill>
        <p:spPr>
          <a:xfrm>
            <a:off x="0" y="0"/>
            <a:ext cx="12281223" cy="6908188"/>
          </a:xfrm>
          <a:prstGeom prst="rect">
            <a:avLst/>
          </a:prstGeom>
          <a:noFill/>
          <a:ln>
            <a:noFill/>
          </a:ln>
        </p:spPr>
      </p:pic>
      <p:sp>
        <p:nvSpPr>
          <p:cNvPr id="732" name="Google Shape;732;p32"/>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733" name="Google Shape;733;p32"/>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34" name="Google Shape;734;p32"/>
          <p:cNvSpPr txBox="1"/>
          <p:nvPr/>
        </p:nvSpPr>
        <p:spPr>
          <a:xfrm>
            <a:off x="334392" y="365125"/>
            <a:ext cx="11523200" cy="819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6000"/>
              <a:buFont typeface="Calibri"/>
              <a:buNone/>
            </a:pPr>
            <a:r>
              <a:rPr b="1" i="0" lang="en-US" sz="4400" u="none" cap="none" strike="noStrike">
                <a:solidFill>
                  <a:schemeClr val="lt1"/>
                </a:solidFill>
                <a:latin typeface="Calibri"/>
                <a:ea typeface="Calibri"/>
                <a:cs typeface="Calibri"/>
                <a:sym typeface="Calibri"/>
              </a:rPr>
              <a:t>Delegated Remediation</a:t>
            </a:r>
            <a:endParaRPr b="0" i="0" sz="4400" u="none" cap="none" strike="noStrike">
              <a:solidFill>
                <a:srgbClr val="000000"/>
              </a:solidFill>
              <a:latin typeface="Arial"/>
              <a:ea typeface="Arial"/>
              <a:cs typeface="Arial"/>
              <a:sym typeface="Arial"/>
            </a:endParaRPr>
          </a:p>
        </p:txBody>
      </p:sp>
      <p:pic>
        <p:nvPicPr>
          <p:cNvPr id="735" name="Google Shape;735;p32"/>
          <p:cNvPicPr preferRelativeResize="0"/>
          <p:nvPr/>
        </p:nvPicPr>
        <p:blipFill rotWithShape="1">
          <a:blip r:embed="rId4">
            <a:alphaModFix/>
          </a:blip>
          <a:srcRect b="0" l="0" r="0" t="0"/>
          <a:stretch/>
        </p:blipFill>
        <p:spPr>
          <a:xfrm>
            <a:off x="4037665" y="1974945"/>
            <a:ext cx="3421703" cy="3380120"/>
          </a:xfrm>
          <a:prstGeom prst="rect">
            <a:avLst/>
          </a:prstGeom>
          <a:noFill/>
          <a:ln>
            <a:noFill/>
          </a:ln>
        </p:spPr>
      </p:pic>
      <p:pic>
        <p:nvPicPr>
          <p:cNvPr id="736" name="Google Shape;736;p32"/>
          <p:cNvPicPr preferRelativeResize="0"/>
          <p:nvPr/>
        </p:nvPicPr>
        <p:blipFill rotWithShape="1">
          <a:blip r:embed="rId5">
            <a:alphaModFix/>
          </a:blip>
          <a:srcRect b="0" l="0" r="0" t="0"/>
          <a:stretch/>
        </p:blipFill>
        <p:spPr>
          <a:xfrm>
            <a:off x="195764" y="1974945"/>
            <a:ext cx="3310727" cy="4465788"/>
          </a:xfrm>
          <a:prstGeom prst="rect">
            <a:avLst/>
          </a:prstGeom>
          <a:noFill/>
          <a:ln>
            <a:noFill/>
          </a:ln>
        </p:spPr>
      </p:pic>
      <p:pic>
        <p:nvPicPr>
          <p:cNvPr id="737" name="Google Shape;737;p32"/>
          <p:cNvPicPr preferRelativeResize="0"/>
          <p:nvPr/>
        </p:nvPicPr>
        <p:blipFill rotWithShape="1">
          <a:blip r:embed="rId6">
            <a:alphaModFix/>
          </a:blip>
          <a:srcRect b="0" l="0" r="0" t="0"/>
          <a:stretch/>
        </p:blipFill>
        <p:spPr>
          <a:xfrm>
            <a:off x="7990542" y="1973700"/>
            <a:ext cx="3856555" cy="3614812"/>
          </a:xfrm>
          <a:prstGeom prst="rect">
            <a:avLst/>
          </a:prstGeom>
          <a:noFill/>
          <a:ln>
            <a:noFill/>
          </a:ln>
        </p:spPr>
      </p:pic>
      <p:sp>
        <p:nvSpPr>
          <p:cNvPr id="738" name="Google Shape;738;p32"/>
          <p:cNvSpPr txBox="1"/>
          <p:nvPr/>
        </p:nvSpPr>
        <p:spPr>
          <a:xfrm>
            <a:off x="8443343" y="1604368"/>
            <a:ext cx="297643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User reviews and remediates</a:t>
            </a:r>
            <a:endParaRPr b="0" i="0" sz="1400" u="none" cap="none" strike="noStrike">
              <a:solidFill>
                <a:srgbClr val="000000"/>
              </a:solidFill>
              <a:latin typeface="Arial"/>
              <a:ea typeface="Arial"/>
              <a:cs typeface="Arial"/>
              <a:sym typeface="Arial"/>
            </a:endParaRPr>
          </a:p>
        </p:txBody>
      </p:sp>
      <p:sp>
        <p:nvSpPr>
          <p:cNvPr id="739" name="Google Shape;739;p32"/>
          <p:cNvSpPr txBox="1"/>
          <p:nvPr/>
        </p:nvSpPr>
        <p:spPr>
          <a:xfrm>
            <a:off x="461097" y="1605613"/>
            <a:ext cx="278005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Select locations and user</a:t>
            </a:r>
            <a:endParaRPr b="0" i="0" sz="1400" u="none" cap="none" strike="noStrike">
              <a:solidFill>
                <a:srgbClr val="000000"/>
              </a:solidFill>
              <a:latin typeface="Arial"/>
              <a:ea typeface="Arial"/>
              <a:cs typeface="Arial"/>
              <a:sym typeface="Arial"/>
            </a:endParaRPr>
          </a:p>
        </p:txBody>
      </p:sp>
      <p:sp>
        <p:nvSpPr>
          <p:cNvPr id="740" name="Google Shape;740;p32"/>
          <p:cNvSpPr txBox="1"/>
          <p:nvPr/>
        </p:nvSpPr>
        <p:spPr>
          <a:xfrm>
            <a:off x="4525787" y="1604368"/>
            <a:ext cx="245595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User notified via email</a:t>
            </a:r>
            <a:endParaRPr b="0" i="0" sz="1400" u="none" cap="none" strike="noStrike">
              <a:solidFill>
                <a:srgbClr val="000000"/>
              </a:solidFill>
              <a:latin typeface="Arial"/>
              <a:ea typeface="Arial"/>
              <a:cs typeface="Arial"/>
              <a:sym typeface="Arial"/>
            </a:endParaRPr>
          </a:p>
        </p:txBody>
      </p:sp>
      <p:sp>
        <p:nvSpPr>
          <p:cNvPr id="741" name="Google Shape;741;p32"/>
          <p:cNvSpPr/>
          <p:nvPr/>
        </p:nvSpPr>
        <p:spPr>
          <a:xfrm>
            <a:off x="8909538" y="365125"/>
            <a:ext cx="2821354" cy="1109785"/>
          </a:xfrm>
          <a:prstGeom prst="roundRect">
            <a:avLst>
              <a:gd fmla="val 16667" name="adj"/>
            </a:avLst>
          </a:prstGeom>
          <a:solidFill>
            <a:schemeClr val="accent1"/>
          </a:solidFill>
          <a:ln cap="flat" cmpd="sng" w="25400">
            <a:solidFill>
              <a:srgbClr val="008CA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Product Team: Is there a screen shot in the UI we can show what happens when the assigned remediator takes action and when they don’t?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33"/>
          <p:cNvSpPr txBox="1"/>
          <p:nvPr>
            <p:ph type="title"/>
          </p:nvPr>
        </p:nvSpPr>
        <p:spPr>
          <a:xfrm>
            <a:off x="334392" y="365125"/>
            <a:ext cx="11523216" cy="81924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 Discovery = Organizational Resilience</a:t>
            </a:r>
            <a:endParaRPr/>
          </a:p>
        </p:txBody>
      </p:sp>
      <p:sp>
        <p:nvSpPr>
          <p:cNvPr id="747" name="Google Shape;747;p33"/>
          <p:cNvSpPr txBox="1"/>
          <p:nvPr>
            <p:ph idx="1" type="body"/>
          </p:nvPr>
        </p:nvSpPr>
        <p:spPr>
          <a:xfrm>
            <a:off x="1886197" y="2333948"/>
            <a:ext cx="9136030" cy="307831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sz="3200"/>
              <a:t>“By 2025, 70% of CEOs will mandate a culture of organization resilience to survive coinciding threats from COVID-19, cybercrime, severe weather events, civil unrest, and political instabilities.” - </a:t>
            </a:r>
            <a:r>
              <a:rPr lang="en-US" sz="3200">
                <a:solidFill>
                  <a:srgbClr val="0070C0"/>
                </a:solidFill>
              </a:rPr>
              <a:t>Gartner</a:t>
            </a:r>
            <a:endParaRPr/>
          </a:p>
        </p:txBody>
      </p:sp>
      <p:sp>
        <p:nvSpPr>
          <p:cNvPr id="748" name="Google Shape;748;p33"/>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749" name="Google Shape;749;p33"/>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34"/>
          <p:cNvSpPr txBox="1"/>
          <p:nvPr>
            <p:ph type="ctrTitle"/>
          </p:nvPr>
        </p:nvSpPr>
        <p:spPr>
          <a:xfrm>
            <a:off x="577049" y="2743199"/>
            <a:ext cx="5899952" cy="83809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Thank You</a:t>
            </a:r>
            <a:endParaRPr/>
          </a:p>
        </p:txBody>
      </p:sp>
      <p:sp>
        <p:nvSpPr>
          <p:cNvPr id="755" name="Google Shape;755;p34"/>
          <p:cNvSpPr txBox="1"/>
          <p:nvPr>
            <p:ph idx="1" type="subTitle"/>
          </p:nvPr>
        </p:nvSpPr>
        <p:spPr>
          <a:xfrm>
            <a:off x="577049" y="4040262"/>
            <a:ext cx="5899952" cy="188505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lang="en-US" sz="3400"/>
              <a:t>Data Discovery Starts Here</a:t>
            </a:r>
            <a:endParaRPr/>
          </a:p>
          <a:p>
            <a:pPr indent="0" lvl="0" marL="0" rtl="0" algn="l">
              <a:lnSpc>
                <a:spcPct val="90000"/>
              </a:lnSpc>
              <a:spcBef>
                <a:spcPts val="1000"/>
              </a:spcBef>
              <a:spcAft>
                <a:spcPts val="0"/>
              </a:spcAft>
              <a:buClr>
                <a:schemeClr val="dk1"/>
              </a:buClr>
              <a:buSzPct val="100000"/>
              <a:buNone/>
            </a:pPr>
            <a:r>
              <a:t/>
            </a:r>
            <a:endParaRPr sz="3400"/>
          </a:p>
          <a:p>
            <a:pPr indent="0" lvl="0" marL="0" rtl="0" algn="l">
              <a:lnSpc>
                <a:spcPct val="90000"/>
              </a:lnSpc>
              <a:spcBef>
                <a:spcPts val="1000"/>
              </a:spcBef>
              <a:spcAft>
                <a:spcPts val="0"/>
              </a:spcAft>
              <a:buClr>
                <a:schemeClr val="dk1"/>
              </a:buClr>
              <a:buSzPct val="100000"/>
              <a:buNone/>
            </a:pPr>
            <a:r>
              <a:rPr lang="en-US" sz="3400">
                <a:solidFill>
                  <a:srgbClr val="FF0000"/>
                </a:solidFill>
              </a:rPr>
              <a:t>Your name</a:t>
            </a:r>
            <a:endParaRPr/>
          </a:p>
          <a:p>
            <a:pPr indent="0" lvl="0" marL="0" rtl="0" algn="l">
              <a:lnSpc>
                <a:spcPct val="90000"/>
              </a:lnSpc>
              <a:spcBef>
                <a:spcPts val="1000"/>
              </a:spcBef>
              <a:spcAft>
                <a:spcPts val="0"/>
              </a:spcAft>
              <a:buClr>
                <a:schemeClr val="dk1"/>
              </a:buClr>
              <a:buSzPct val="100000"/>
              <a:buNone/>
            </a:pPr>
            <a:r>
              <a:rPr lang="en-US" sz="3400" u="sng">
                <a:solidFill>
                  <a:srgbClr val="0563C1"/>
                </a:solidFill>
                <a:hlinkClick r:id="rId3">
                  <a:extLst>
                    <a:ext uri="{A12FA001-AC4F-418D-AE19-62706E023703}">
                      <ahyp:hlinkClr val="tx"/>
                    </a:ext>
                  </a:extLst>
                </a:hlinkClick>
              </a:rPr>
              <a:t>Title</a:t>
            </a:r>
            <a:endParaRPr/>
          </a:p>
          <a:p>
            <a:pPr indent="0" lvl="0" marL="0" rtl="0" algn="l">
              <a:lnSpc>
                <a:spcPct val="90000"/>
              </a:lnSpc>
              <a:spcBef>
                <a:spcPts val="1000"/>
              </a:spcBef>
              <a:spcAft>
                <a:spcPts val="0"/>
              </a:spcAft>
              <a:buClr>
                <a:schemeClr val="dk1"/>
              </a:buClr>
              <a:buSzPct val="100000"/>
              <a:buNone/>
            </a:pPr>
            <a:r>
              <a:rPr lang="en-US" sz="3400" u="sng">
                <a:solidFill>
                  <a:srgbClr val="0563C1"/>
                </a:solidFill>
                <a:hlinkClick r:id="rId4">
                  <a:extLst>
                    <a:ext uri="{A12FA001-AC4F-418D-AE19-62706E023703}">
                      <ahyp:hlinkClr val="tx"/>
                    </a:ext>
                  </a:extLst>
                </a:hlinkClick>
              </a:rPr>
              <a:t>Email address</a:t>
            </a:r>
            <a:endParaRPr sz="3400" u="sng">
              <a:solidFill>
                <a:srgbClr val="FF0000"/>
              </a:solidFill>
              <a:hlinkClick r:id="rId5">
                <a:extLst>
                  <a:ext uri="{A12FA001-AC4F-418D-AE19-62706E023703}">
                    <ahyp:hlinkClr val="tx"/>
                  </a:ext>
                </a:extLst>
              </a:hlinkClick>
            </a:endParaRPr>
          </a:p>
        </p:txBody>
      </p:sp>
      <p:sp>
        <p:nvSpPr>
          <p:cNvPr id="756" name="Google Shape;756;p34"/>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a:t>
            </a:r>
            <a:endParaRPr/>
          </a:p>
        </p:txBody>
      </p:sp>
      <p:sp>
        <p:nvSpPr>
          <p:cNvPr id="757" name="Google Shape;757;p34"/>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758" name="Google Shape;758;p34"/>
          <p:cNvSpPr txBox="1"/>
          <p:nvPr/>
        </p:nvSpPr>
        <p:spPr>
          <a:xfrm>
            <a:off x="1996966" y="6253487"/>
            <a:ext cx="132430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F0000"/>
                </a:solidFill>
                <a:latin typeface="Arial"/>
                <a:ea typeface="Arial"/>
                <a:cs typeface="Arial"/>
                <a:sym typeface="Arial"/>
              </a:rPr>
              <a:t>Company Logo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95"/>
          <p:cNvSpPr txBox="1"/>
          <p:nvPr>
            <p:ph type="ctrTitle"/>
          </p:nvPr>
        </p:nvSpPr>
        <p:spPr>
          <a:xfrm>
            <a:off x="577049" y="1868611"/>
            <a:ext cx="5899952" cy="17126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Calibri"/>
              <a:buNone/>
            </a:pPr>
            <a:r>
              <a:rPr lang="en-US"/>
              <a:t>Appendix</a:t>
            </a:r>
            <a:endParaRPr/>
          </a:p>
        </p:txBody>
      </p:sp>
      <p:sp>
        <p:nvSpPr>
          <p:cNvPr id="764" name="Google Shape;764;p95"/>
          <p:cNvSpPr txBox="1"/>
          <p:nvPr>
            <p:ph idx="1" type="subTitle"/>
          </p:nvPr>
        </p:nvSpPr>
        <p:spPr>
          <a:xfrm>
            <a:off x="577049" y="4040262"/>
            <a:ext cx="5899952" cy="629709"/>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Clr>
                <a:schemeClr val="lt1"/>
              </a:buClr>
              <a:buSzPts val="2400"/>
              <a:buNone/>
            </a:pPr>
            <a:r>
              <a:t/>
            </a:r>
            <a:endParaRPr/>
          </a:p>
        </p:txBody>
      </p:sp>
      <p:sp>
        <p:nvSpPr>
          <p:cNvPr id="765" name="Google Shape;765;p95"/>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2"/>
          <p:cNvSpPr txBox="1"/>
          <p:nvPr>
            <p:ph type="title"/>
          </p:nvPr>
        </p:nvSpPr>
        <p:spPr>
          <a:xfrm>
            <a:off x="334392" y="365125"/>
            <a:ext cx="11523216" cy="81924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Overview talk image</a:t>
            </a:r>
            <a:endParaRPr/>
          </a:p>
        </p:txBody>
      </p:sp>
      <p:sp>
        <p:nvSpPr>
          <p:cNvPr id="772" name="Google Shape;772;p2"/>
          <p:cNvSpPr txBox="1"/>
          <p:nvPr>
            <p:ph idx="1" type="body"/>
          </p:nvPr>
        </p:nvSpPr>
        <p:spPr>
          <a:xfrm>
            <a:off x="334392" y="1527586"/>
            <a:ext cx="11523216" cy="4649377"/>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rgbClr val="3A3838"/>
              </a:buClr>
              <a:buSzPts val="1800"/>
              <a:buNone/>
            </a:pPr>
            <a:r>
              <a:rPr lang="en-US" sz="1800"/>
              <a:t>Lorem ipsum dolor sit amet, consectetur adipiscing elit. In consequat faucibus leo at accumsan. Aliquam lacus nisi, rutrum sit amet sem at, maximus eleifend odio. Proin libero nisi, aliquam fermentum nisi non, aliquet semper lacus. Nullam suscipit feugiat ligula nec commodo. </a:t>
            </a:r>
            <a:endParaRPr/>
          </a:p>
          <a:p>
            <a:pPr indent="0" lvl="0" marL="0" rtl="0" algn="l">
              <a:lnSpc>
                <a:spcPct val="150000"/>
              </a:lnSpc>
              <a:spcBef>
                <a:spcPts val="1000"/>
              </a:spcBef>
              <a:spcAft>
                <a:spcPts val="0"/>
              </a:spcAft>
              <a:buClr>
                <a:srgbClr val="3A3838"/>
              </a:buClr>
              <a:buSzPts val="1800"/>
              <a:buNone/>
            </a:pPr>
            <a:r>
              <a:rPr lang="en-US" sz="1800"/>
              <a:t>Nullam elementum sem consequat enim faucibus, molestie vulputate nisl iaculis. Aenean aliquam purus tortor, eu porttitor ex ultrices ut. Curabitur lobortis odio eget dolor maximus, id auctor lorem vestibulum. Nullam eget placerat dolor. Suspendisse condimentum velit et risus aliquet, vitae placerat mi fermentum. Nullam porta rutrum imperdiet. </a:t>
            </a:r>
            <a:endParaRPr/>
          </a:p>
        </p:txBody>
      </p:sp>
      <p:sp>
        <p:nvSpPr>
          <p:cNvPr id="773" name="Google Shape;773;p2"/>
          <p:cNvSpPr txBox="1"/>
          <p:nvPr>
            <p:ph idx="11" type="ftr"/>
          </p:nvPr>
        </p:nvSpPr>
        <p:spPr>
          <a:xfrm>
            <a:off x="3093498" y="6332535"/>
            <a:ext cx="6302272" cy="365125"/>
          </a:xfrm>
          <a:prstGeom prst="rect">
            <a:avLst/>
          </a:prstGeom>
          <a:noFill/>
          <a:ln>
            <a:noFill/>
          </a:ln>
        </p:spPr>
        <p:txBody>
          <a:bodyPr anchorCtr="1"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Confidential – Do not duplicate or distribute without written permission from Ground Labs LLC.</a:t>
            </a:r>
            <a:endParaRPr/>
          </a:p>
        </p:txBody>
      </p:sp>
      <p:sp>
        <p:nvSpPr>
          <p:cNvPr id="774" name="Google Shape;774;p2"/>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Graphical user interface, text&#10;&#10;Description automatically generated" id="775" name="Google Shape;775;p2"/>
          <p:cNvPicPr preferRelativeResize="0"/>
          <p:nvPr/>
        </p:nvPicPr>
        <p:blipFill rotWithShape="1">
          <a:blip r:embed="rId3">
            <a:alphaModFix/>
          </a:blip>
          <a:srcRect b="0" l="7253" r="5296" t="12549"/>
          <a:stretch/>
        </p:blipFill>
        <p:spPr>
          <a:xfrm>
            <a:off x="1"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
          <p:cNvSpPr txBox="1"/>
          <p:nvPr>
            <p:ph idx="1" type="body"/>
          </p:nvPr>
        </p:nvSpPr>
        <p:spPr>
          <a:xfrm>
            <a:off x="374342" y="882810"/>
            <a:ext cx="4464400" cy="1068400"/>
          </a:xfrm>
          <a:prstGeom prst="rect">
            <a:avLst/>
          </a:prstGeom>
          <a:noFill/>
          <a:ln>
            <a:noFill/>
          </a:ln>
        </p:spPr>
        <p:txBody>
          <a:bodyPr anchorCtr="0" anchor="t" bIns="45700" lIns="91425" spcFirstLastPara="1" rIns="91425" wrap="square" tIns="45700">
            <a:noAutofit/>
          </a:bodyPr>
          <a:lstStyle/>
          <a:p>
            <a:pPr indent="0" lvl="0" marL="118530" rtl="0" algn="l">
              <a:lnSpc>
                <a:spcPct val="90000"/>
              </a:lnSpc>
              <a:spcBef>
                <a:spcPts val="1067"/>
              </a:spcBef>
              <a:spcAft>
                <a:spcPts val="0"/>
              </a:spcAft>
              <a:buSzPts val="1200"/>
              <a:buNone/>
            </a:pPr>
            <a:r>
              <a:rPr b="1" lang="en-US">
                <a:solidFill>
                  <a:schemeClr val="dk2"/>
                </a:solidFill>
                <a:latin typeface="Calibri"/>
                <a:ea typeface="Calibri"/>
                <a:cs typeface="Calibri"/>
                <a:sym typeface="Calibri"/>
              </a:rPr>
              <a:t>Established 2007</a:t>
            </a:r>
            <a:endParaRPr b="1">
              <a:solidFill>
                <a:schemeClr val="dk2"/>
              </a:solidFill>
              <a:latin typeface="Calibri"/>
              <a:ea typeface="Calibri"/>
              <a:cs typeface="Calibri"/>
              <a:sym typeface="Calibri"/>
            </a:endParaRPr>
          </a:p>
          <a:p>
            <a:pPr indent="-285750" lvl="0" marL="404280" rtl="0" algn="l">
              <a:lnSpc>
                <a:spcPct val="90000"/>
              </a:lnSpc>
              <a:spcBef>
                <a:spcPts val="1067"/>
              </a:spcBef>
              <a:spcAft>
                <a:spcPts val="0"/>
              </a:spcAft>
              <a:buSzPts val="1600"/>
              <a:buFont typeface="Arial"/>
              <a:buChar char="•"/>
            </a:pPr>
            <a:r>
              <a:rPr lang="en-US">
                <a:latin typeface="Calibri"/>
                <a:ea typeface="Calibri"/>
                <a:cs typeface="Calibri"/>
                <a:sym typeface="Calibri"/>
              </a:rPr>
              <a:t>Founded 15 years ago in S</a:t>
            </a:r>
            <a:r>
              <a:rPr lang="en-US"/>
              <a:t>y</a:t>
            </a:r>
            <a:r>
              <a:rPr lang="en-US">
                <a:latin typeface="Calibri"/>
                <a:ea typeface="Calibri"/>
                <a:cs typeface="Calibri"/>
                <a:sym typeface="Calibri"/>
              </a:rPr>
              <a:t>dney, Australia</a:t>
            </a:r>
            <a:endParaRPr>
              <a:latin typeface="Calibri"/>
              <a:ea typeface="Calibri"/>
              <a:cs typeface="Calibri"/>
              <a:sym typeface="Calibri"/>
            </a:endParaRPr>
          </a:p>
          <a:p>
            <a:pPr indent="-220128" lvl="0" marL="457189" rtl="0" algn="l">
              <a:lnSpc>
                <a:spcPct val="90000"/>
              </a:lnSpc>
              <a:spcBef>
                <a:spcPts val="1067"/>
              </a:spcBef>
              <a:spcAft>
                <a:spcPts val="0"/>
              </a:spcAft>
              <a:buSzPts val="1200"/>
              <a:buNone/>
            </a:pPr>
            <a:r>
              <a:t/>
            </a:r>
            <a:endParaRPr/>
          </a:p>
        </p:txBody>
      </p:sp>
      <p:sp>
        <p:nvSpPr>
          <p:cNvPr id="427" name="Google Shape;427;p5"/>
          <p:cNvSpPr txBox="1"/>
          <p:nvPr/>
        </p:nvSpPr>
        <p:spPr>
          <a:xfrm>
            <a:off x="4427795" y="97919"/>
            <a:ext cx="3494328" cy="49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Ground </a:t>
            </a:r>
            <a:r>
              <a:rPr b="1" i="0" lang="en-US" sz="4400" u="none" cap="none" strike="noStrike">
                <a:solidFill>
                  <a:schemeClr val="lt1"/>
                </a:solidFill>
                <a:latin typeface="Calibri"/>
                <a:ea typeface="Calibri"/>
                <a:cs typeface="Calibri"/>
                <a:sym typeface="Calibri"/>
              </a:rPr>
              <a:t>Labs</a:t>
            </a:r>
            <a:endParaRPr b="1" i="0" sz="1467" u="none" cap="none" strike="noStrike">
              <a:solidFill>
                <a:schemeClr val="lt1"/>
              </a:solidFill>
              <a:latin typeface="Calibri"/>
              <a:ea typeface="Calibri"/>
              <a:cs typeface="Calibri"/>
              <a:sym typeface="Calibri"/>
            </a:endParaRPr>
          </a:p>
        </p:txBody>
      </p:sp>
      <p:sp>
        <p:nvSpPr>
          <p:cNvPr id="428" name="Google Shape;428;p5"/>
          <p:cNvSpPr/>
          <p:nvPr/>
        </p:nvSpPr>
        <p:spPr>
          <a:xfrm>
            <a:off x="4099051" y="6642557"/>
            <a:ext cx="3993899" cy="2154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8D939B"/>
                </a:solidFill>
                <a:latin typeface="Calibri"/>
                <a:ea typeface="Calibri"/>
                <a:cs typeface="Calibri"/>
                <a:sym typeface="Calibri"/>
              </a:rPr>
              <a:t>Confidential – Do not duplicate or distribute without written permission from Ground Labs</a:t>
            </a:r>
            <a:endParaRPr b="0" i="0" sz="1467" u="none" cap="none" strike="noStrike">
              <a:solidFill>
                <a:schemeClr val="dk1"/>
              </a:solidFill>
              <a:latin typeface="Calibri"/>
              <a:ea typeface="Calibri"/>
              <a:cs typeface="Calibri"/>
              <a:sym typeface="Calibri"/>
            </a:endParaRPr>
          </a:p>
        </p:txBody>
      </p:sp>
      <p:sp>
        <p:nvSpPr>
          <p:cNvPr id="429" name="Google Shape;429;p5"/>
          <p:cNvSpPr txBox="1"/>
          <p:nvPr/>
        </p:nvSpPr>
        <p:spPr>
          <a:xfrm>
            <a:off x="355854" y="1652387"/>
            <a:ext cx="4465200" cy="1414706"/>
          </a:xfrm>
          <a:prstGeom prst="rect">
            <a:avLst/>
          </a:prstGeom>
          <a:noFill/>
          <a:ln>
            <a:noFill/>
          </a:ln>
        </p:spPr>
        <p:txBody>
          <a:bodyPr anchorCtr="0" anchor="t" bIns="121900" lIns="121900" spcFirstLastPara="1" rIns="121900" wrap="square" tIns="121900">
            <a:spAutoFit/>
          </a:bodyPr>
          <a:lstStyle/>
          <a:p>
            <a:pPr indent="0" lvl="0" marL="118530" marR="0" rtl="0" algn="l">
              <a:lnSpc>
                <a:spcPct val="90000"/>
              </a:lnSpc>
              <a:spcBef>
                <a:spcPts val="1067"/>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Data Discovery is our DNA</a:t>
            </a:r>
            <a:endParaRPr b="0" i="0" sz="1600" u="none" cap="none" strike="noStrike">
              <a:solidFill>
                <a:schemeClr val="dk2"/>
              </a:solidFill>
              <a:latin typeface="Calibri"/>
              <a:ea typeface="Calibri"/>
              <a:cs typeface="Calibri"/>
              <a:sym typeface="Calibri"/>
            </a:endParaRPr>
          </a:p>
          <a:p>
            <a:pPr indent="-285750" lvl="0" marL="404280" marR="0" rtl="0" algn="l">
              <a:lnSpc>
                <a:spcPct val="90000"/>
              </a:lnSpc>
              <a:spcBef>
                <a:spcPts val="1067"/>
              </a:spcBef>
              <a:spcAft>
                <a:spcPts val="0"/>
              </a:spcAft>
              <a:buClr>
                <a:srgbClr val="000000"/>
              </a:buClr>
              <a:buSzPts val="1600"/>
              <a:buFont typeface="Arial"/>
              <a:buChar char="•"/>
            </a:pPr>
            <a:r>
              <a:rPr b="0" i="0" lang="en-US" sz="1600" u="none" cap="none" strike="noStrike">
                <a:solidFill>
                  <a:srgbClr val="3A3838"/>
                </a:solidFill>
                <a:latin typeface="Calibri"/>
                <a:ea typeface="Calibri"/>
                <a:cs typeface="Calibri"/>
                <a:sym typeface="Calibri"/>
              </a:rPr>
              <a:t>Started in PCI DSS data discovery and have expanded to meet PII growing needs of customers</a:t>
            </a:r>
            <a:endParaRPr b="0" i="0" sz="2400" u="none" cap="none" strike="noStrike">
              <a:solidFill>
                <a:schemeClr val="dk1"/>
              </a:solidFill>
              <a:latin typeface="Calibri"/>
              <a:ea typeface="Calibri"/>
              <a:cs typeface="Calibri"/>
              <a:sym typeface="Calibri"/>
            </a:endParaRPr>
          </a:p>
        </p:txBody>
      </p:sp>
      <p:sp>
        <p:nvSpPr>
          <p:cNvPr id="430" name="Google Shape;430;p5"/>
          <p:cNvSpPr txBox="1"/>
          <p:nvPr/>
        </p:nvSpPr>
        <p:spPr>
          <a:xfrm>
            <a:off x="337377" y="2955410"/>
            <a:ext cx="4430400" cy="1417500"/>
          </a:xfrm>
          <a:prstGeom prst="rect">
            <a:avLst/>
          </a:prstGeom>
          <a:noFill/>
          <a:ln>
            <a:noFill/>
          </a:ln>
        </p:spPr>
        <p:txBody>
          <a:bodyPr anchorCtr="0" anchor="t" bIns="121900" lIns="121900" spcFirstLastPara="1" rIns="121900" wrap="square" tIns="121900">
            <a:spAutoFit/>
          </a:bodyPr>
          <a:lstStyle/>
          <a:p>
            <a:pPr indent="0" lvl="0" marL="118530" marR="0" rtl="0" algn="l">
              <a:lnSpc>
                <a:spcPct val="90000"/>
              </a:lnSpc>
              <a:spcBef>
                <a:spcPts val="1067"/>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Global Reach</a:t>
            </a:r>
            <a:endParaRPr b="0" i="0" sz="1600" u="none" cap="none" strike="noStrike">
              <a:solidFill>
                <a:schemeClr val="dk2"/>
              </a:solidFill>
              <a:latin typeface="Calibri"/>
              <a:ea typeface="Calibri"/>
              <a:cs typeface="Calibri"/>
              <a:sym typeface="Calibri"/>
            </a:endParaRPr>
          </a:p>
          <a:p>
            <a:pPr indent="-285750" lvl="0" marL="404280" marR="0" rtl="0" algn="l">
              <a:lnSpc>
                <a:spcPct val="90000"/>
              </a:lnSpc>
              <a:spcBef>
                <a:spcPts val="1067"/>
              </a:spcBef>
              <a:spcAft>
                <a:spcPts val="0"/>
              </a:spcAft>
              <a:buClr>
                <a:srgbClr val="000000"/>
              </a:buClr>
              <a:buSzPts val="1600"/>
              <a:buFont typeface="Arial"/>
              <a:buChar char="•"/>
            </a:pPr>
            <a:r>
              <a:rPr b="0" i="0" lang="en-US" sz="1600" u="none" cap="none" strike="noStrike">
                <a:solidFill>
                  <a:srgbClr val="3A3838"/>
                </a:solidFill>
                <a:latin typeface="Calibri"/>
                <a:ea typeface="Calibri"/>
                <a:cs typeface="Calibri"/>
                <a:sym typeface="Calibri"/>
              </a:rPr>
              <a:t>Offices in Singapore, Austin, Dublin and Sydney</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31" name="Google Shape;431;p5"/>
          <p:cNvSpPr txBox="1"/>
          <p:nvPr/>
        </p:nvSpPr>
        <p:spPr>
          <a:xfrm>
            <a:off x="326674" y="4004308"/>
            <a:ext cx="4854800" cy="2059498"/>
          </a:xfrm>
          <a:prstGeom prst="rect">
            <a:avLst/>
          </a:prstGeom>
          <a:noFill/>
          <a:ln>
            <a:noFill/>
          </a:ln>
        </p:spPr>
        <p:txBody>
          <a:bodyPr anchorCtr="0" anchor="t" bIns="121900" lIns="121900" spcFirstLastPara="1" rIns="121900" wrap="square" tIns="121900">
            <a:spAutoFit/>
          </a:bodyPr>
          <a:lstStyle/>
          <a:p>
            <a:pPr indent="0" lvl="0" marL="118530" marR="0" rtl="0" algn="l">
              <a:lnSpc>
                <a:spcPct val="90000"/>
              </a:lnSpc>
              <a:spcBef>
                <a:spcPts val="1067"/>
              </a:spcBef>
              <a:spcAft>
                <a:spcPts val="0"/>
              </a:spcAft>
              <a:buClr>
                <a:srgbClr val="000000"/>
              </a:buClr>
              <a:buSzPts val="1600"/>
              <a:buFont typeface="Arial"/>
              <a:buNone/>
            </a:pPr>
            <a:r>
              <a:rPr b="1" i="0" lang="en-US" sz="1600" u="none" cap="none" strike="noStrike">
                <a:solidFill>
                  <a:schemeClr val="dk2"/>
                </a:solidFill>
                <a:latin typeface="Calibri"/>
                <a:ea typeface="Calibri"/>
                <a:cs typeface="Calibri"/>
                <a:sym typeface="Calibri"/>
              </a:rPr>
              <a:t>Customer-Focused</a:t>
            </a:r>
            <a:endParaRPr b="0" i="1" sz="1200" u="none" cap="none" strike="noStrike">
              <a:solidFill>
                <a:srgbClr val="FF0000"/>
              </a:solidFill>
              <a:latin typeface="Calibri"/>
              <a:ea typeface="Calibri"/>
              <a:cs typeface="Calibri"/>
              <a:sym typeface="Calibri"/>
            </a:endParaRPr>
          </a:p>
          <a:p>
            <a:pPr indent="-285750" lvl="0" marL="404280" marR="0" rtl="0" algn="l">
              <a:lnSpc>
                <a:spcPct val="90000"/>
              </a:lnSpc>
              <a:spcBef>
                <a:spcPts val="1067"/>
              </a:spcBef>
              <a:spcAft>
                <a:spcPts val="0"/>
              </a:spcAft>
              <a:buClr>
                <a:srgbClr val="000000"/>
              </a:buClr>
              <a:buSzPts val="1600"/>
              <a:buFont typeface="Arial"/>
              <a:buChar char="•"/>
            </a:pPr>
            <a:r>
              <a:rPr b="0" i="0" lang="en-US" sz="1600" u="none" cap="none" strike="noStrike">
                <a:solidFill>
                  <a:srgbClr val="3A3838"/>
                </a:solidFill>
                <a:latin typeface="Calibri"/>
                <a:ea typeface="Calibri"/>
                <a:cs typeface="Calibri"/>
                <a:sym typeface="Calibri"/>
              </a:rPr>
              <a:t>Award winning customer service</a:t>
            </a:r>
            <a:endParaRPr b="0" i="0" sz="1600" u="none" cap="none" strike="noStrike">
              <a:solidFill>
                <a:srgbClr val="3A3838"/>
              </a:solidFill>
              <a:latin typeface="Calibri"/>
              <a:ea typeface="Calibri"/>
              <a:cs typeface="Calibri"/>
              <a:sym typeface="Calibri"/>
            </a:endParaRPr>
          </a:p>
          <a:p>
            <a:pPr indent="-285750" lvl="0" marL="404280" marR="0" rtl="0" algn="l">
              <a:lnSpc>
                <a:spcPct val="90000"/>
              </a:lnSpc>
              <a:spcBef>
                <a:spcPts val="1067"/>
              </a:spcBef>
              <a:spcAft>
                <a:spcPts val="0"/>
              </a:spcAft>
              <a:buClr>
                <a:srgbClr val="000000"/>
              </a:buClr>
              <a:buSzPts val="1600"/>
              <a:buFont typeface="Arial"/>
              <a:buChar char="•"/>
            </a:pPr>
            <a:r>
              <a:rPr b="0" i="0" lang="en-US" sz="1600" u="none" cap="none" strike="noStrike">
                <a:solidFill>
                  <a:srgbClr val="3A3838"/>
                </a:solidFill>
                <a:latin typeface="Calibri"/>
                <a:ea typeface="Calibri"/>
                <a:cs typeface="Calibri"/>
                <a:sym typeface="Calibri"/>
              </a:rPr>
              <a:t>Customer Testing Program</a:t>
            </a:r>
            <a:endParaRPr b="0" i="0" sz="1600" u="none" cap="none" strike="noStrike">
              <a:solidFill>
                <a:srgbClr val="3A3838"/>
              </a:solidFill>
              <a:latin typeface="Calibri"/>
              <a:ea typeface="Calibri"/>
              <a:cs typeface="Calibri"/>
              <a:sym typeface="Calibri"/>
            </a:endParaRPr>
          </a:p>
          <a:p>
            <a:pPr indent="-285750" lvl="0" marL="404280" marR="0" rtl="0" algn="l">
              <a:lnSpc>
                <a:spcPct val="90000"/>
              </a:lnSpc>
              <a:spcBef>
                <a:spcPts val="1067"/>
              </a:spcBef>
              <a:spcAft>
                <a:spcPts val="0"/>
              </a:spcAft>
              <a:buClr>
                <a:srgbClr val="000000"/>
              </a:buClr>
              <a:buSzPts val="1600"/>
              <a:buFont typeface="Arial"/>
              <a:buChar char="•"/>
            </a:pPr>
            <a:r>
              <a:rPr b="0" i="0" lang="en-US" sz="1600" u="none" cap="none" strike="noStrike">
                <a:solidFill>
                  <a:srgbClr val="3A3838"/>
                </a:solidFill>
                <a:latin typeface="Calibri"/>
                <a:ea typeface="Calibri"/>
                <a:cs typeface="Calibri"/>
                <a:sym typeface="Calibri"/>
              </a:rPr>
              <a:t>Customer Advocacy Program</a:t>
            </a:r>
            <a:endParaRPr b="0" i="0" sz="1600" u="none" cap="none" strike="noStrike">
              <a:solidFill>
                <a:srgbClr val="3A3838"/>
              </a:solidFill>
              <a:latin typeface="Calibri"/>
              <a:ea typeface="Calibri"/>
              <a:cs typeface="Calibri"/>
              <a:sym typeface="Calibri"/>
            </a:endParaRPr>
          </a:p>
          <a:p>
            <a:pPr indent="-285750" lvl="0" marL="404280" marR="0" rtl="0" algn="l">
              <a:lnSpc>
                <a:spcPct val="90000"/>
              </a:lnSpc>
              <a:spcBef>
                <a:spcPts val="1067"/>
              </a:spcBef>
              <a:spcAft>
                <a:spcPts val="0"/>
              </a:spcAft>
              <a:buClr>
                <a:srgbClr val="000000"/>
              </a:buClr>
              <a:buSzPts val="1600"/>
              <a:buFont typeface="Arial"/>
              <a:buChar char="•"/>
            </a:pPr>
            <a:r>
              <a:rPr b="0" i="0" lang="en-US" sz="1600" u="none" cap="none" strike="noStrike">
                <a:solidFill>
                  <a:srgbClr val="3A3838"/>
                </a:solidFill>
                <a:latin typeface="Calibri"/>
                <a:ea typeface="Calibri"/>
                <a:cs typeface="Calibri"/>
                <a:sym typeface="Calibri"/>
              </a:rPr>
              <a:t>Trusted by 4,500 companies across 80 countries</a:t>
            </a:r>
            <a:endParaRPr b="0" i="0" sz="2400" u="none" cap="none" strike="noStrike">
              <a:solidFill>
                <a:schemeClr val="dk1"/>
              </a:solidFill>
              <a:latin typeface="Calibri"/>
              <a:ea typeface="Calibri"/>
              <a:cs typeface="Calibri"/>
              <a:sym typeface="Calibri"/>
            </a:endParaRPr>
          </a:p>
        </p:txBody>
      </p:sp>
      <p:grpSp>
        <p:nvGrpSpPr>
          <p:cNvPr id="432" name="Google Shape;432;p5"/>
          <p:cNvGrpSpPr/>
          <p:nvPr/>
        </p:nvGrpSpPr>
        <p:grpSpPr>
          <a:xfrm>
            <a:off x="5190384" y="1276459"/>
            <a:ext cx="6048000" cy="3794000"/>
            <a:chOff x="3892975" y="937972"/>
            <a:chExt cx="4536000" cy="2845500"/>
          </a:xfrm>
        </p:grpSpPr>
        <p:sp>
          <p:nvSpPr>
            <p:cNvPr id="433" name="Google Shape;433;p5"/>
            <p:cNvSpPr/>
            <p:nvPr/>
          </p:nvSpPr>
          <p:spPr>
            <a:xfrm>
              <a:off x="3892975" y="937972"/>
              <a:ext cx="4536000" cy="2845500"/>
            </a:xfrm>
            <a:prstGeom prst="rect">
              <a:avLst/>
            </a:prstGeom>
            <a:gradFill>
              <a:gsLst>
                <a:gs pos="0">
                  <a:srgbClr val="A1C6F9"/>
                </a:gs>
                <a:gs pos="35000">
                  <a:srgbClr val="BDD6FA"/>
                </a:gs>
                <a:gs pos="100000">
                  <a:srgbClr val="E5EFFD"/>
                </a:gs>
              </a:gsLst>
              <a:lin ang="16198662" scaled="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434" name="Google Shape;434;p5"/>
            <p:cNvPicPr preferRelativeResize="0"/>
            <p:nvPr/>
          </p:nvPicPr>
          <p:blipFill rotWithShape="1">
            <a:blip r:embed="rId3">
              <a:alphaModFix/>
            </a:blip>
            <a:srcRect b="0" l="0" r="0" t="0"/>
            <a:stretch/>
          </p:blipFill>
          <p:spPr>
            <a:xfrm>
              <a:off x="4182150" y="1113263"/>
              <a:ext cx="3957649" cy="2507150"/>
            </a:xfrm>
            <a:prstGeom prst="rect">
              <a:avLst/>
            </a:prstGeom>
            <a:noFill/>
            <a:ln>
              <a:noFill/>
            </a:ln>
          </p:spPr>
        </p:pic>
      </p:grpSp>
      <p:grpSp>
        <p:nvGrpSpPr>
          <p:cNvPr id="435" name="Google Shape;435;p5"/>
          <p:cNvGrpSpPr/>
          <p:nvPr/>
        </p:nvGrpSpPr>
        <p:grpSpPr>
          <a:xfrm>
            <a:off x="5190017" y="1278295"/>
            <a:ext cx="6064200" cy="3794000"/>
            <a:chOff x="5174184" y="1276459"/>
            <a:chExt cx="6064200" cy="3794000"/>
          </a:xfrm>
        </p:grpSpPr>
        <p:sp>
          <p:nvSpPr>
            <p:cNvPr id="436" name="Google Shape;436;p5"/>
            <p:cNvSpPr/>
            <p:nvPr/>
          </p:nvSpPr>
          <p:spPr>
            <a:xfrm>
              <a:off x="5174184" y="1276459"/>
              <a:ext cx="6064200" cy="3794000"/>
            </a:xfrm>
            <a:prstGeom prst="rect">
              <a:avLst/>
            </a:prstGeom>
            <a:solidFill>
              <a:srgbClr val="F6F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7" name="Google Shape;437;p5"/>
            <p:cNvPicPr preferRelativeResize="0"/>
            <p:nvPr/>
          </p:nvPicPr>
          <p:blipFill rotWithShape="1">
            <a:blip r:embed="rId4">
              <a:alphaModFix/>
            </a:blip>
            <a:srcRect b="0" l="0" r="0" t="0"/>
            <a:stretch/>
          </p:blipFill>
          <p:spPr>
            <a:xfrm>
              <a:off x="5190789" y="1650551"/>
              <a:ext cx="6047595" cy="2804221"/>
            </a:xfrm>
            <a:prstGeom prst="rect">
              <a:avLst/>
            </a:prstGeom>
            <a:noFill/>
            <a:ln>
              <a:noFill/>
            </a:ln>
          </p:spPr>
        </p:pic>
      </p:grpSp>
      <p:grpSp>
        <p:nvGrpSpPr>
          <p:cNvPr id="438" name="Google Shape;438;p5"/>
          <p:cNvGrpSpPr/>
          <p:nvPr/>
        </p:nvGrpSpPr>
        <p:grpSpPr>
          <a:xfrm>
            <a:off x="5194792" y="1282208"/>
            <a:ext cx="6064200" cy="3794000"/>
            <a:chOff x="5182284" y="1276459"/>
            <a:chExt cx="6064200" cy="3794000"/>
          </a:xfrm>
        </p:grpSpPr>
        <p:sp>
          <p:nvSpPr>
            <p:cNvPr id="439" name="Google Shape;439;p5"/>
            <p:cNvSpPr/>
            <p:nvPr/>
          </p:nvSpPr>
          <p:spPr>
            <a:xfrm>
              <a:off x="5182284" y="1276459"/>
              <a:ext cx="6064200" cy="3794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40" name="Google Shape;440;p5"/>
            <p:cNvPicPr preferRelativeResize="0"/>
            <p:nvPr/>
          </p:nvPicPr>
          <p:blipFill rotWithShape="1">
            <a:blip r:embed="rId5">
              <a:alphaModFix/>
            </a:blip>
            <a:srcRect b="0" l="0" r="0" t="0"/>
            <a:stretch/>
          </p:blipFill>
          <p:spPr>
            <a:xfrm>
              <a:off x="5212501" y="1726892"/>
              <a:ext cx="6003763" cy="2857730"/>
            </a:xfrm>
            <a:prstGeom prst="rect">
              <a:avLst/>
            </a:prstGeom>
            <a:noFill/>
            <a:ln>
              <a:noFill/>
            </a:ln>
          </p:spPr>
        </p:pic>
      </p:grpSp>
      <p:grpSp>
        <p:nvGrpSpPr>
          <p:cNvPr id="441" name="Google Shape;441;p5"/>
          <p:cNvGrpSpPr/>
          <p:nvPr/>
        </p:nvGrpSpPr>
        <p:grpSpPr>
          <a:xfrm>
            <a:off x="5199951" y="1275990"/>
            <a:ext cx="6047343" cy="3825197"/>
            <a:chOff x="5190631" y="1216554"/>
            <a:chExt cx="6047343" cy="3825197"/>
          </a:xfrm>
        </p:grpSpPr>
        <p:grpSp>
          <p:nvGrpSpPr>
            <p:cNvPr id="442" name="Google Shape;442;p5"/>
            <p:cNvGrpSpPr/>
            <p:nvPr/>
          </p:nvGrpSpPr>
          <p:grpSpPr>
            <a:xfrm>
              <a:off x="5190631" y="1216554"/>
              <a:ext cx="6047343" cy="3825197"/>
              <a:chOff x="5190631" y="1258073"/>
              <a:chExt cx="6047343" cy="3825197"/>
            </a:xfrm>
          </p:grpSpPr>
          <p:sp>
            <p:nvSpPr>
              <p:cNvPr id="443" name="Google Shape;443;p5"/>
              <p:cNvSpPr/>
              <p:nvPr/>
            </p:nvSpPr>
            <p:spPr>
              <a:xfrm>
                <a:off x="5190631" y="1258073"/>
                <a:ext cx="6047343" cy="3825197"/>
              </a:xfrm>
              <a:prstGeom prst="rect">
                <a:avLst/>
              </a:prstGeom>
              <a:solidFill>
                <a:schemeClr val="lt1"/>
              </a:solidFill>
              <a:ln cap="flat" cmpd="sng" w="12700">
                <a:solidFill>
                  <a:srgbClr val="008C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with medium confidence" id="444" name="Google Shape;444;p5"/>
              <p:cNvPicPr preferRelativeResize="0"/>
              <p:nvPr/>
            </p:nvPicPr>
            <p:blipFill rotWithShape="1">
              <a:blip r:embed="rId6">
                <a:alphaModFix/>
              </a:blip>
              <a:srcRect b="0" l="0" r="0" t="0"/>
              <a:stretch/>
            </p:blipFill>
            <p:spPr>
              <a:xfrm>
                <a:off x="5215474" y="1328128"/>
                <a:ext cx="6022500" cy="1609365"/>
              </a:xfrm>
              <a:prstGeom prst="rect">
                <a:avLst/>
              </a:prstGeom>
              <a:noFill/>
              <a:ln>
                <a:noFill/>
              </a:ln>
            </p:spPr>
          </p:pic>
          <p:pic>
            <p:nvPicPr>
              <p:cNvPr descr="Logo, company name&#10;&#10;Description automatically generated" id="445" name="Google Shape;445;p5"/>
              <p:cNvPicPr preferRelativeResize="0"/>
              <p:nvPr/>
            </p:nvPicPr>
            <p:blipFill rotWithShape="1">
              <a:blip r:embed="rId7">
                <a:alphaModFix/>
              </a:blip>
              <a:srcRect b="28138" l="0" r="0" t="15870"/>
              <a:stretch/>
            </p:blipFill>
            <p:spPr>
              <a:xfrm>
                <a:off x="5464996" y="3101943"/>
                <a:ext cx="5575539" cy="676822"/>
              </a:xfrm>
              <a:prstGeom prst="rect">
                <a:avLst/>
              </a:prstGeom>
              <a:noFill/>
              <a:ln>
                <a:noFill/>
              </a:ln>
            </p:spPr>
          </p:pic>
          <p:pic>
            <p:nvPicPr>
              <p:cNvPr descr="A picture containing text&#10;&#10;Description automatically generated" id="446" name="Google Shape;446;p5"/>
              <p:cNvPicPr preferRelativeResize="0"/>
              <p:nvPr/>
            </p:nvPicPr>
            <p:blipFill rotWithShape="1">
              <a:blip r:embed="rId8">
                <a:alphaModFix/>
              </a:blip>
              <a:srcRect b="29403" l="0" r="0" t="13495"/>
              <a:stretch/>
            </p:blipFill>
            <p:spPr>
              <a:xfrm>
                <a:off x="5452778" y="3833003"/>
                <a:ext cx="5575539" cy="626695"/>
              </a:xfrm>
              <a:prstGeom prst="rect">
                <a:avLst/>
              </a:prstGeom>
              <a:noFill/>
              <a:ln>
                <a:noFill/>
              </a:ln>
            </p:spPr>
          </p:pic>
          <p:pic>
            <p:nvPicPr>
              <p:cNvPr descr="A picture containing chart&#10;&#10;Description automatically generated" id="447" name="Google Shape;447;p5"/>
              <p:cNvPicPr preferRelativeResize="0"/>
              <p:nvPr/>
            </p:nvPicPr>
            <p:blipFill rotWithShape="1">
              <a:blip r:embed="rId9">
                <a:alphaModFix/>
              </a:blip>
              <a:srcRect b="42430" l="0" r="0" t="12595"/>
              <a:stretch/>
            </p:blipFill>
            <p:spPr>
              <a:xfrm>
                <a:off x="5426941" y="4508612"/>
                <a:ext cx="5575539" cy="507528"/>
              </a:xfrm>
              <a:prstGeom prst="rect">
                <a:avLst/>
              </a:prstGeom>
              <a:noFill/>
              <a:ln>
                <a:noFill/>
              </a:ln>
            </p:spPr>
          </p:pic>
        </p:grpSp>
        <p:pic>
          <p:nvPicPr>
            <p:cNvPr descr="Corporate" id="448" name="Google Shape;448;p5"/>
            <p:cNvPicPr preferRelativeResize="0"/>
            <p:nvPr/>
          </p:nvPicPr>
          <p:blipFill rotWithShape="1">
            <a:blip r:embed="rId10">
              <a:alphaModFix/>
            </a:blip>
            <a:srcRect b="27966" l="18672" r="15866" t="22148"/>
            <a:stretch/>
          </p:blipFill>
          <p:spPr>
            <a:xfrm>
              <a:off x="6803670" y="4440935"/>
              <a:ext cx="1231899" cy="52567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500"/>
                                        <p:tgtEl>
                                          <p:spTgt spid="4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500"/>
                                        <p:tgtEl>
                                          <p:spTgt spid="4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500"/>
                                        <p:tgtEl>
                                          <p:spTgt spid="4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0"/>
          <p:cNvSpPr/>
          <p:nvPr/>
        </p:nvSpPr>
        <p:spPr>
          <a:xfrm>
            <a:off x="4099051" y="6642556"/>
            <a:ext cx="3994000" cy="215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8D939B"/>
                </a:solidFill>
                <a:latin typeface="Calibri"/>
                <a:ea typeface="Calibri"/>
                <a:cs typeface="Calibri"/>
                <a:sym typeface="Calibri"/>
              </a:rPr>
              <a:t>Confidential – Do not duplicate or distribute without written permission from Ground Labs</a:t>
            </a:r>
            <a:endParaRPr b="0" i="0" sz="1467" u="none" cap="none" strike="noStrike">
              <a:solidFill>
                <a:schemeClr val="dk1"/>
              </a:solidFill>
              <a:latin typeface="Calibri"/>
              <a:ea typeface="Calibri"/>
              <a:cs typeface="Calibri"/>
              <a:sym typeface="Calibri"/>
            </a:endParaRPr>
          </a:p>
        </p:txBody>
      </p:sp>
      <p:sp>
        <p:nvSpPr>
          <p:cNvPr id="781" name="Google Shape;781;p10"/>
          <p:cNvSpPr txBox="1"/>
          <p:nvPr/>
        </p:nvSpPr>
        <p:spPr>
          <a:xfrm>
            <a:off x="2553800" y="373179"/>
            <a:ext cx="7084400" cy="6616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accent4"/>
                </a:solidFill>
                <a:latin typeface="Calibri"/>
                <a:ea typeface="Calibri"/>
                <a:cs typeface="Calibri"/>
                <a:sym typeface="Calibri"/>
              </a:rPr>
              <a:t>GLASS</a:t>
            </a:r>
            <a:r>
              <a:rPr b="1" i="0" lang="en-US" sz="4400" u="none" cap="none" strike="noStrike">
                <a:solidFill>
                  <a:schemeClr val="dk1"/>
                </a:solidFill>
                <a:latin typeface="Calibri"/>
                <a:ea typeface="Calibri"/>
                <a:cs typeface="Calibri"/>
                <a:sym typeface="Calibri"/>
              </a:rPr>
              <a:t> vs RegEx</a:t>
            </a:r>
            <a:endParaRPr b="1" i="0" sz="4400" u="none" cap="none" strike="noStrike">
              <a:solidFill>
                <a:schemeClr val="dk1"/>
              </a:solidFill>
              <a:latin typeface="Calibri"/>
              <a:ea typeface="Calibri"/>
              <a:cs typeface="Calibri"/>
              <a:sym typeface="Calibri"/>
            </a:endParaRPr>
          </a:p>
        </p:txBody>
      </p:sp>
      <p:sp>
        <p:nvSpPr>
          <p:cNvPr id="782" name="Google Shape;782;p10"/>
          <p:cNvSpPr txBox="1"/>
          <p:nvPr/>
        </p:nvSpPr>
        <p:spPr>
          <a:xfrm>
            <a:off x="1334601" y="1071089"/>
            <a:ext cx="9522800" cy="600000"/>
          </a:xfrm>
          <a:prstGeom prst="rect">
            <a:avLst/>
          </a:prstGeom>
          <a:no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933"/>
              <a:buFont typeface="Arial"/>
              <a:buNone/>
            </a:pPr>
            <a:r>
              <a:rPr b="0" i="0" lang="en-US" sz="2933" u="none" cap="none" strike="noStrike">
                <a:solidFill>
                  <a:schemeClr val="accent1"/>
                </a:solidFill>
                <a:latin typeface="Calibri"/>
                <a:ea typeface="Calibri"/>
                <a:cs typeface="Calibri"/>
                <a:sym typeface="Calibri"/>
              </a:rPr>
              <a:t>Performance Comparison</a:t>
            </a:r>
            <a:endParaRPr b="0" i="0" sz="2933" u="none" cap="none" strike="noStrike">
              <a:solidFill>
                <a:schemeClr val="accent1"/>
              </a:solidFill>
              <a:latin typeface="Calibri"/>
              <a:ea typeface="Calibri"/>
              <a:cs typeface="Calibri"/>
              <a:sym typeface="Calibri"/>
            </a:endParaRPr>
          </a:p>
        </p:txBody>
      </p:sp>
      <p:sp>
        <p:nvSpPr>
          <p:cNvPr id="783" name="Google Shape;783;p10"/>
          <p:cNvSpPr/>
          <p:nvPr/>
        </p:nvSpPr>
        <p:spPr>
          <a:xfrm>
            <a:off x="499068" y="1878377"/>
            <a:ext cx="3600000" cy="4224000"/>
          </a:xfrm>
          <a:prstGeom prst="roundRect">
            <a:avLst>
              <a:gd fmla="val 1476" name="adj"/>
            </a:avLst>
          </a:prstGeom>
          <a:solidFill>
            <a:srgbClr val="F5F9FB"/>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Calibri"/>
              <a:ea typeface="Calibri"/>
              <a:cs typeface="Calibri"/>
              <a:sym typeface="Calibri"/>
            </a:endParaRPr>
          </a:p>
        </p:txBody>
      </p:sp>
      <p:sp>
        <p:nvSpPr>
          <p:cNvPr id="784" name="Google Shape;784;p10"/>
          <p:cNvSpPr/>
          <p:nvPr/>
        </p:nvSpPr>
        <p:spPr>
          <a:xfrm>
            <a:off x="4296068" y="1878377"/>
            <a:ext cx="3600000" cy="4224000"/>
          </a:xfrm>
          <a:prstGeom prst="roundRect">
            <a:avLst>
              <a:gd fmla="val 1476" name="adj"/>
            </a:avLst>
          </a:prstGeom>
          <a:solidFill>
            <a:srgbClr val="F5F9FB"/>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Calibri"/>
              <a:ea typeface="Calibri"/>
              <a:cs typeface="Calibri"/>
              <a:sym typeface="Calibri"/>
            </a:endParaRPr>
          </a:p>
        </p:txBody>
      </p:sp>
      <p:sp>
        <p:nvSpPr>
          <p:cNvPr id="785" name="Google Shape;785;p10"/>
          <p:cNvSpPr/>
          <p:nvPr/>
        </p:nvSpPr>
        <p:spPr>
          <a:xfrm>
            <a:off x="8093068" y="1878377"/>
            <a:ext cx="3600000" cy="4224000"/>
          </a:xfrm>
          <a:prstGeom prst="roundRect">
            <a:avLst>
              <a:gd fmla="val 1476" name="adj"/>
            </a:avLst>
          </a:prstGeom>
          <a:solidFill>
            <a:srgbClr val="F5F9FB"/>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Calibri"/>
              <a:ea typeface="Calibri"/>
              <a:cs typeface="Calibri"/>
              <a:sym typeface="Calibri"/>
            </a:endParaRPr>
          </a:p>
        </p:txBody>
      </p:sp>
      <p:sp>
        <p:nvSpPr>
          <p:cNvPr id="786" name="Google Shape;786;p10"/>
          <p:cNvSpPr txBox="1"/>
          <p:nvPr/>
        </p:nvSpPr>
        <p:spPr>
          <a:xfrm>
            <a:off x="973259" y="2255841"/>
            <a:ext cx="2651600" cy="45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33"/>
              <a:buFont typeface="Arial"/>
              <a:buNone/>
            </a:pPr>
            <a:r>
              <a:rPr b="1" i="0" lang="en-US" sz="1733" u="none" cap="none" strike="noStrike">
                <a:solidFill>
                  <a:schemeClr val="accent2"/>
                </a:solidFill>
                <a:latin typeface="Calibri"/>
                <a:ea typeface="Calibri"/>
                <a:cs typeface="Calibri"/>
                <a:sym typeface="Calibri"/>
              </a:rPr>
              <a:t>Cardholder Data</a:t>
            </a:r>
            <a:endParaRPr b="1" i="0" sz="1733" u="none" cap="none" strike="noStrike">
              <a:solidFill>
                <a:schemeClr val="accent2"/>
              </a:solidFill>
              <a:latin typeface="Calibri"/>
              <a:ea typeface="Calibri"/>
              <a:cs typeface="Calibri"/>
              <a:sym typeface="Calibri"/>
            </a:endParaRPr>
          </a:p>
        </p:txBody>
      </p:sp>
      <p:sp>
        <p:nvSpPr>
          <p:cNvPr id="787" name="Google Shape;787;p10"/>
          <p:cNvSpPr txBox="1"/>
          <p:nvPr/>
        </p:nvSpPr>
        <p:spPr>
          <a:xfrm>
            <a:off x="619067" y="2707033"/>
            <a:ext cx="3360000" cy="109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7"/>
              <a:buFont typeface="Arial"/>
              <a:buNone/>
            </a:pPr>
            <a:r>
              <a:rPr b="0" i="0" lang="en-US" sz="1467" u="none" cap="none" strike="noStrike">
                <a:solidFill>
                  <a:srgbClr val="8D939B"/>
                </a:solidFill>
                <a:latin typeface="Calibri"/>
                <a:ea typeface="Calibri"/>
                <a:cs typeface="Calibri"/>
                <a:sym typeface="Calibri"/>
              </a:rPr>
              <a:t>Major brands + permutations of space, punctuation, checksum + FP reduction (regex used simple static pattern only)</a:t>
            </a:r>
            <a:endParaRPr b="0" i="0" sz="1467" u="none" cap="none" strike="noStrike">
              <a:solidFill>
                <a:srgbClr val="8D939B"/>
              </a:solidFill>
              <a:latin typeface="Calibri"/>
              <a:ea typeface="Calibri"/>
              <a:cs typeface="Calibri"/>
              <a:sym typeface="Calibri"/>
            </a:endParaRPr>
          </a:p>
        </p:txBody>
      </p:sp>
      <p:graphicFrame>
        <p:nvGraphicFramePr>
          <p:cNvPr id="788" name="Google Shape;788;p10"/>
          <p:cNvGraphicFramePr/>
          <p:nvPr/>
        </p:nvGraphicFramePr>
        <p:xfrm>
          <a:off x="601481" y="4457025"/>
          <a:ext cx="3000000" cy="3000000"/>
        </p:xfrm>
        <a:graphic>
          <a:graphicData uri="http://schemas.openxmlformats.org/drawingml/2006/table">
            <a:tbl>
              <a:tblPr>
                <a:gradFill>
                  <a:gsLst>
                    <a:gs pos="0">
                      <a:srgbClr val="7BF4FF"/>
                    </a:gs>
                    <a:gs pos="35000">
                      <a:srgbClr val="A3F5FF"/>
                    </a:gs>
                    <a:gs pos="100000">
                      <a:srgbClr val="D9FCFF"/>
                    </a:gs>
                  </a:gsLst>
                  <a:lin ang="16200038" scaled="0"/>
                </a:gradFill>
                <a:tableStyleId>{8BA75730-FD8F-4C53-93F6-EAB064B69677}</a:tableStyleId>
              </a:tblPr>
              <a:tblGrid>
                <a:gridCol w="1021775"/>
                <a:gridCol w="1161575"/>
                <a:gridCol w="1211875"/>
              </a:tblGrid>
              <a:tr h="369075">
                <a:tc>
                  <a:txBody>
                    <a:bodyPr/>
                    <a:lstStyle/>
                    <a:p>
                      <a:pPr indent="0" lvl="0" marL="0" marR="0" rtl="0" algn="l">
                        <a:lnSpc>
                          <a:spcPct val="100000"/>
                        </a:lnSpc>
                        <a:spcBef>
                          <a:spcPts val="0"/>
                        </a:spcBef>
                        <a:spcAft>
                          <a:spcPts val="0"/>
                        </a:spcAft>
                        <a:buClr>
                          <a:srgbClr val="FFFFFF"/>
                        </a:buClr>
                        <a:buSzPts val="1500"/>
                        <a:buFont typeface="Calibri"/>
                        <a:buNone/>
                      </a:pPr>
                      <a:r>
                        <a:rPr b="1" lang="en-US" sz="1500" u="none" cap="none" strike="noStrike">
                          <a:solidFill>
                            <a:srgbClr val="FFFFFF"/>
                          </a:solidFill>
                          <a:latin typeface="Calibri"/>
                          <a:ea typeface="Calibri"/>
                          <a:cs typeface="Calibri"/>
                          <a:sym typeface="Calibri"/>
                        </a:rPr>
                        <a:t>Test Data</a:t>
                      </a:r>
                      <a:endParaRPr sz="15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c>
                  <a:txBody>
                    <a:bodyPr/>
                    <a:lstStyle/>
                    <a:p>
                      <a:pPr indent="0" lvl="0" marL="0" marR="0" rtl="0" algn="l">
                        <a:lnSpc>
                          <a:spcPct val="100000"/>
                        </a:lnSpc>
                        <a:spcBef>
                          <a:spcPts val="0"/>
                        </a:spcBef>
                        <a:spcAft>
                          <a:spcPts val="0"/>
                        </a:spcAft>
                        <a:buClr>
                          <a:srgbClr val="FFFFFF"/>
                        </a:buClr>
                        <a:buSzPts val="1500"/>
                        <a:buFont typeface="Calibri"/>
                        <a:buNone/>
                      </a:pPr>
                      <a:r>
                        <a:rPr b="1" lang="en-US" sz="1500" u="none" cap="none" strike="noStrike">
                          <a:solidFill>
                            <a:srgbClr val="FFFFFF"/>
                          </a:solidFill>
                          <a:latin typeface="Calibri"/>
                          <a:ea typeface="Calibri"/>
                          <a:cs typeface="Calibri"/>
                          <a:sym typeface="Calibri"/>
                        </a:rPr>
                        <a:t>GLASS MB/s</a:t>
                      </a:r>
                      <a:endParaRPr sz="15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c>
                  <a:txBody>
                    <a:bodyPr/>
                    <a:lstStyle/>
                    <a:p>
                      <a:pPr indent="0" lvl="0" marL="0" marR="0" rtl="0" algn="l">
                        <a:lnSpc>
                          <a:spcPct val="100000"/>
                        </a:lnSpc>
                        <a:spcBef>
                          <a:spcPts val="0"/>
                        </a:spcBef>
                        <a:spcAft>
                          <a:spcPts val="0"/>
                        </a:spcAft>
                        <a:buClr>
                          <a:srgbClr val="FFFFFF"/>
                        </a:buClr>
                        <a:buSzPts val="1500"/>
                        <a:buFont typeface="Calibri"/>
                        <a:buNone/>
                      </a:pPr>
                      <a:r>
                        <a:rPr b="1" lang="en-US" sz="1500" u="none" cap="none" strike="noStrike">
                          <a:solidFill>
                            <a:srgbClr val="FFFFFF"/>
                          </a:solidFill>
                          <a:latin typeface="Calibri"/>
                          <a:ea typeface="Calibri"/>
                          <a:cs typeface="Calibri"/>
                          <a:sym typeface="Calibri"/>
                        </a:rPr>
                        <a:t>RegEx MB/s</a:t>
                      </a:r>
                      <a:endParaRPr sz="15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r>
              <a:tr h="369075">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Random</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5,496.63</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254.22</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r>
              <a:tr h="369075">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Document</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5,670.24</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287.24</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r>
            </a:tbl>
          </a:graphicData>
        </a:graphic>
      </p:graphicFrame>
      <p:sp>
        <p:nvSpPr>
          <p:cNvPr id="789" name="Google Shape;789;p10"/>
          <p:cNvSpPr txBox="1"/>
          <p:nvPr/>
        </p:nvSpPr>
        <p:spPr>
          <a:xfrm>
            <a:off x="4770259" y="2255841"/>
            <a:ext cx="2651600" cy="45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33"/>
              <a:buFont typeface="Arial"/>
              <a:buNone/>
            </a:pPr>
            <a:r>
              <a:rPr b="1" i="0" lang="en-US" sz="1733" u="none" cap="none" strike="noStrike">
                <a:solidFill>
                  <a:schemeClr val="accent2"/>
                </a:solidFill>
                <a:latin typeface="Calibri"/>
                <a:ea typeface="Calibri"/>
                <a:cs typeface="Calibri"/>
                <a:sym typeface="Calibri"/>
              </a:rPr>
              <a:t>Names Database</a:t>
            </a:r>
            <a:endParaRPr b="1" i="0" sz="1733" u="none" cap="none" strike="noStrike">
              <a:solidFill>
                <a:schemeClr val="accent2"/>
              </a:solidFill>
              <a:latin typeface="Calibri"/>
              <a:ea typeface="Calibri"/>
              <a:cs typeface="Calibri"/>
              <a:sym typeface="Calibri"/>
            </a:endParaRPr>
          </a:p>
        </p:txBody>
      </p:sp>
      <p:sp>
        <p:nvSpPr>
          <p:cNvPr id="790" name="Google Shape;790;p10"/>
          <p:cNvSpPr txBox="1"/>
          <p:nvPr/>
        </p:nvSpPr>
        <p:spPr>
          <a:xfrm>
            <a:off x="4416067" y="2707039"/>
            <a:ext cx="3360000" cy="109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7"/>
              <a:buFont typeface="Arial"/>
              <a:buNone/>
            </a:pPr>
            <a:r>
              <a:rPr b="0" i="0" lang="en-US" sz="1467" u="none" cap="none" strike="noStrike">
                <a:solidFill>
                  <a:srgbClr val="8D939B"/>
                </a:solidFill>
                <a:latin typeface="Calibri"/>
                <a:ea typeface="Calibri"/>
                <a:cs typeface="Calibri"/>
                <a:sym typeface="Calibri"/>
              </a:rPr>
              <a:t>3634 first names, 3746 last names - firstname then lastname separated </a:t>
            </a:r>
            <a:br>
              <a:rPr b="0" i="0" lang="en-US" sz="1467" u="none" cap="none" strike="noStrike">
                <a:solidFill>
                  <a:srgbClr val="8D939B"/>
                </a:solidFill>
                <a:latin typeface="Calibri"/>
                <a:ea typeface="Calibri"/>
                <a:cs typeface="Calibri"/>
                <a:sym typeface="Calibri"/>
              </a:rPr>
            </a:br>
            <a:r>
              <a:rPr b="0" i="0" lang="en-US" sz="1467" u="none" cap="none" strike="noStrike">
                <a:solidFill>
                  <a:srgbClr val="8D939B"/>
                </a:solidFill>
                <a:latin typeface="Calibri"/>
                <a:ea typeface="Calibri"/>
                <a:cs typeface="Calibri"/>
                <a:sym typeface="Calibri"/>
              </a:rPr>
              <a:t>by 1-5 spaces, commas, or tabs or; lastname then firstname separated </a:t>
            </a:r>
            <a:br>
              <a:rPr b="0" i="0" lang="en-US" sz="1467" u="none" cap="none" strike="noStrike">
                <a:solidFill>
                  <a:srgbClr val="8D939B"/>
                </a:solidFill>
                <a:latin typeface="Calibri"/>
                <a:ea typeface="Calibri"/>
                <a:cs typeface="Calibri"/>
                <a:sym typeface="Calibri"/>
              </a:rPr>
            </a:br>
            <a:r>
              <a:rPr b="0" i="0" lang="en-US" sz="1467" u="none" cap="none" strike="noStrike">
                <a:solidFill>
                  <a:srgbClr val="8D939B"/>
                </a:solidFill>
                <a:latin typeface="Calibri"/>
                <a:ea typeface="Calibri"/>
                <a:cs typeface="Calibri"/>
                <a:sym typeface="Calibri"/>
              </a:rPr>
              <a:t>by 1-5 spaces, commas, or tabs - Total permutations: 27,225,928</a:t>
            </a:r>
            <a:endParaRPr b="0" i="0" sz="1467" u="none" cap="none" strike="noStrike">
              <a:solidFill>
                <a:srgbClr val="8D939B"/>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67"/>
              <a:buFont typeface="Arial"/>
              <a:buNone/>
            </a:pPr>
            <a:r>
              <a:t/>
            </a:r>
            <a:endParaRPr b="0" i="0" sz="1467" u="none" cap="none" strike="noStrike">
              <a:solidFill>
                <a:srgbClr val="8D939B"/>
              </a:solidFill>
              <a:latin typeface="Calibri"/>
              <a:ea typeface="Calibri"/>
              <a:cs typeface="Calibri"/>
              <a:sym typeface="Calibri"/>
            </a:endParaRPr>
          </a:p>
        </p:txBody>
      </p:sp>
      <p:sp>
        <p:nvSpPr>
          <p:cNvPr id="791" name="Google Shape;791;p10"/>
          <p:cNvSpPr txBox="1"/>
          <p:nvPr/>
        </p:nvSpPr>
        <p:spPr>
          <a:xfrm>
            <a:off x="8567259" y="2255841"/>
            <a:ext cx="2651600" cy="45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33"/>
              <a:buFont typeface="Arial"/>
              <a:buNone/>
            </a:pPr>
            <a:r>
              <a:rPr b="1" i="0" lang="en-US" sz="1733" u="none" cap="none" strike="noStrike">
                <a:solidFill>
                  <a:schemeClr val="accent2"/>
                </a:solidFill>
                <a:latin typeface="Calibri"/>
                <a:ea typeface="Calibri"/>
                <a:cs typeface="Calibri"/>
                <a:sym typeface="Calibri"/>
              </a:rPr>
              <a:t>SWIFT Codes</a:t>
            </a:r>
            <a:endParaRPr b="1" i="0" sz="1733" u="none" cap="none" strike="noStrike">
              <a:solidFill>
                <a:schemeClr val="accent2"/>
              </a:solidFill>
              <a:latin typeface="Calibri"/>
              <a:ea typeface="Calibri"/>
              <a:cs typeface="Calibri"/>
              <a:sym typeface="Calibri"/>
            </a:endParaRPr>
          </a:p>
        </p:txBody>
      </p:sp>
      <p:sp>
        <p:nvSpPr>
          <p:cNvPr id="792" name="Google Shape;792;p10"/>
          <p:cNvSpPr txBox="1"/>
          <p:nvPr/>
        </p:nvSpPr>
        <p:spPr>
          <a:xfrm>
            <a:off x="8453067" y="2707039"/>
            <a:ext cx="2880000" cy="109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7"/>
              <a:buFont typeface="Arial"/>
              <a:buNone/>
            </a:pPr>
            <a:r>
              <a:rPr b="0" i="1" lang="en-US" sz="1467" u="none" cap="none" strike="noStrike">
                <a:solidFill>
                  <a:srgbClr val="8D939B"/>
                </a:solidFill>
                <a:latin typeface="Calibri"/>
                <a:ea typeface="Calibri"/>
                <a:cs typeface="Calibri"/>
                <a:sym typeface="Calibri"/>
              </a:rPr>
              <a:t>8-digit swift codes from </a:t>
            </a:r>
            <a:br>
              <a:rPr b="0" i="1" lang="en-US" sz="1467" u="none" cap="none" strike="noStrike">
                <a:solidFill>
                  <a:srgbClr val="8D939B"/>
                </a:solidFill>
                <a:latin typeface="Calibri"/>
                <a:ea typeface="Calibri"/>
                <a:cs typeface="Calibri"/>
                <a:sym typeface="Calibri"/>
              </a:rPr>
            </a:br>
            <a:r>
              <a:rPr b="0" i="1" lang="en-US" sz="1467" u="none" cap="none" strike="noStrike">
                <a:solidFill>
                  <a:srgbClr val="8D939B"/>
                </a:solidFill>
                <a:latin typeface="Calibri"/>
                <a:ea typeface="Calibri"/>
                <a:cs typeface="Calibri"/>
                <a:sym typeface="Calibri"/>
              </a:rPr>
              <a:t>10,000 banks</a:t>
            </a:r>
            <a:endParaRPr b="0" i="1" sz="1467" u="none" cap="none" strike="noStrike">
              <a:solidFill>
                <a:srgbClr val="8D939B"/>
              </a:solidFill>
              <a:latin typeface="Calibri"/>
              <a:ea typeface="Calibri"/>
              <a:cs typeface="Calibri"/>
              <a:sym typeface="Calibri"/>
            </a:endParaRPr>
          </a:p>
        </p:txBody>
      </p:sp>
      <p:graphicFrame>
        <p:nvGraphicFramePr>
          <p:cNvPr id="793" name="Google Shape;793;p10"/>
          <p:cNvGraphicFramePr/>
          <p:nvPr/>
        </p:nvGraphicFramePr>
        <p:xfrm>
          <a:off x="4398481" y="4457025"/>
          <a:ext cx="3000000" cy="3000000"/>
        </p:xfrm>
        <a:graphic>
          <a:graphicData uri="http://schemas.openxmlformats.org/drawingml/2006/table">
            <a:tbl>
              <a:tblPr>
                <a:gradFill>
                  <a:gsLst>
                    <a:gs pos="0">
                      <a:srgbClr val="7BF4FF"/>
                    </a:gs>
                    <a:gs pos="35000">
                      <a:srgbClr val="A3F5FF"/>
                    </a:gs>
                    <a:gs pos="100000">
                      <a:srgbClr val="D9FCFF"/>
                    </a:gs>
                  </a:gsLst>
                  <a:lin ang="16200038" scaled="0"/>
                </a:gradFill>
                <a:tableStyleId>{8BA75730-FD8F-4C53-93F6-EAB064B69677}</a:tableStyleId>
              </a:tblPr>
              <a:tblGrid>
                <a:gridCol w="1021775"/>
                <a:gridCol w="1161575"/>
                <a:gridCol w="1211875"/>
              </a:tblGrid>
              <a:tr h="369075">
                <a:tc>
                  <a:txBody>
                    <a:bodyPr/>
                    <a:lstStyle/>
                    <a:p>
                      <a:pPr indent="0" lvl="0" marL="0" marR="0" rtl="0" algn="l">
                        <a:lnSpc>
                          <a:spcPct val="100000"/>
                        </a:lnSpc>
                        <a:spcBef>
                          <a:spcPts val="0"/>
                        </a:spcBef>
                        <a:spcAft>
                          <a:spcPts val="0"/>
                        </a:spcAft>
                        <a:buClr>
                          <a:srgbClr val="FFFFFF"/>
                        </a:buClr>
                        <a:buSzPts val="1300"/>
                        <a:buFont typeface="Calibri"/>
                        <a:buNone/>
                      </a:pPr>
                      <a:r>
                        <a:rPr b="1" lang="en-US" sz="1300" u="none" cap="none" strike="noStrike">
                          <a:solidFill>
                            <a:srgbClr val="FFFFFF"/>
                          </a:solidFill>
                          <a:latin typeface="Calibri"/>
                          <a:ea typeface="Calibri"/>
                          <a:cs typeface="Calibri"/>
                          <a:sym typeface="Calibri"/>
                        </a:rPr>
                        <a:t>Test Data</a:t>
                      </a:r>
                      <a:endParaRPr sz="13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c>
                  <a:txBody>
                    <a:bodyPr/>
                    <a:lstStyle/>
                    <a:p>
                      <a:pPr indent="0" lvl="0" marL="0" marR="0" rtl="0" algn="l">
                        <a:lnSpc>
                          <a:spcPct val="100000"/>
                        </a:lnSpc>
                        <a:spcBef>
                          <a:spcPts val="0"/>
                        </a:spcBef>
                        <a:spcAft>
                          <a:spcPts val="0"/>
                        </a:spcAft>
                        <a:buClr>
                          <a:srgbClr val="FFFFFF"/>
                        </a:buClr>
                        <a:buSzPts val="1300"/>
                        <a:buFont typeface="Calibri"/>
                        <a:buNone/>
                      </a:pPr>
                      <a:r>
                        <a:rPr b="1" lang="en-US" sz="1300" u="none" cap="none" strike="noStrike">
                          <a:solidFill>
                            <a:srgbClr val="FFFFFF"/>
                          </a:solidFill>
                          <a:latin typeface="Calibri"/>
                          <a:ea typeface="Calibri"/>
                          <a:cs typeface="Calibri"/>
                          <a:sym typeface="Calibri"/>
                        </a:rPr>
                        <a:t>GLASS MB/s</a:t>
                      </a:r>
                      <a:endParaRPr sz="13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c>
                  <a:txBody>
                    <a:bodyPr/>
                    <a:lstStyle/>
                    <a:p>
                      <a:pPr indent="0" lvl="0" marL="0" marR="0" rtl="0" algn="l">
                        <a:lnSpc>
                          <a:spcPct val="100000"/>
                        </a:lnSpc>
                        <a:spcBef>
                          <a:spcPts val="0"/>
                        </a:spcBef>
                        <a:spcAft>
                          <a:spcPts val="0"/>
                        </a:spcAft>
                        <a:buClr>
                          <a:srgbClr val="FFFFFF"/>
                        </a:buClr>
                        <a:buSzPts val="1300"/>
                        <a:buFont typeface="Calibri"/>
                        <a:buNone/>
                      </a:pPr>
                      <a:r>
                        <a:rPr b="1" lang="en-US" sz="1300" u="none" cap="none" strike="noStrike">
                          <a:solidFill>
                            <a:srgbClr val="FFFFFF"/>
                          </a:solidFill>
                          <a:latin typeface="Calibri"/>
                          <a:ea typeface="Calibri"/>
                          <a:cs typeface="Calibri"/>
                          <a:sym typeface="Calibri"/>
                        </a:rPr>
                        <a:t>RegEx MB/s</a:t>
                      </a:r>
                      <a:endParaRPr sz="13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r>
              <a:tr h="369075">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Random</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764.57</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0.12</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r>
              <a:tr h="369075">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Document</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96.2</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2.13</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r>
            </a:tbl>
          </a:graphicData>
        </a:graphic>
      </p:graphicFrame>
      <p:graphicFrame>
        <p:nvGraphicFramePr>
          <p:cNvPr id="794" name="Google Shape;794;p10"/>
          <p:cNvGraphicFramePr/>
          <p:nvPr/>
        </p:nvGraphicFramePr>
        <p:xfrm>
          <a:off x="8195481" y="4457025"/>
          <a:ext cx="3000000" cy="3000000"/>
        </p:xfrm>
        <a:graphic>
          <a:graphicData uri="http://schemas.openxmlformats.org/drawingml/2006/table">
            <a:tbl>
              <a:tblPr>
                <a:gradFill>
                  <a:gsLst>
                    <a:gs pos="0">
                      <a:srgbClr val="7BF4FF"/>
                    </a:gs>
                    <a:gs pos="35000">
                      <a:srgbClr val="A3F5FF"/>
                    </a:gs>
                    <a:gs pos="100000">
                      <a:srgbClr val="D9FCFF"/>
                    </a:gs>
                  </a:gsLst>
                  <a:lin ang="16200038" scaled="0"/>
                </a:gradFill>
                <a:tableStyleId>{8BA75730-FD8F-4C53-93F6-EAB064B69677}</a:tableStyleId>
              </a:tblPr>
              <a:tblGrid>
                <a:gridCol w="1021775"/>
                <a:gridCol w="1161575"/>
                <a:gridCol w="1211875"/>
              </a:tblGrid>
              <a:tr h="369075">
                <a:tc>
                  <a:txBody>
                    <a:bodyPr/>
                    <a:lstStyle/>
                    <a:p>
                      <a:pPr indent="0" lvl="0" marL="0" marR="0" rtl="0" algn="l">
                        <a:lnSpc>
                          <a:spcPct val="100000"/>
                        </a:lnSpc>
                        <a:spcBef>
                          <a:spcPts val="0"/>
                        </a:spcBef>
                        <a:spcAft>
                          <a:spcPts val="0"/>
                        </a:spcAft>
                        <a:buClr>
                          <a:srgbClr val="FFFFFF"/>
                        </a:buClr>
                        <a:buSzPts val="1300"/>
                        <a:buFont typeface="Calibri"/>
                        <a:buNone/>
                      </a:pPr>
                      <a:r>
                        <a:rPr b="1" lang="en-US" sz="1300" u="none" cap="none" strike="noStrike">
                          <a:solidFill>
                            <a:srgbClr val="FFFFFF"/>
                          </a:solidFill>
                          <a:latin typeface="Calibri"/>
                          <a:ea typeface="Calibri"/>
                          <a:cs typeface="Calibri"/>
                          <a:sym typeface="Calibri"/>
                        </a:rPr>
                        <a:t>Test Data</a:t>
                      </a:r>
                      <a:endParaRPr sz="13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c>
                  <a:txBody>
                    <a:bodyPr/>
                    <a:lstStyle/>
                    <a:p>
                      <a:pPr indent="0" lvl="0" marL="0" marR="0" rtl="0" algn="l">
                        <a:lnSpc>
                          <a:spcPct val="100000"/>
                        </a:lnSpc>
                        <a:spcBef>
                          <a:spcPts val="0"/>
                        </a:spcBef>
                        <a:spcAft>
                          <a:spcPts val="0"/>
                        </a:spcAft>
                        <a:buClr>
                          <a:srgbClr val="FFFFFF"/>
                        </a:buClr>
                        <a:buSzPts val="1300"/>
                        <a:buFont typeface="Calibri"/>
                        <a:buNone/>
                      </a:pPr>
                      <a:r>
                        <a:rPr b="1" lang="en-US" sz="1300" u="none" cap="none" strike="noStrike">
                          <a:solidFill>
                            <a:srgbClr val="FFFFFF"/>
                          </a:solidFill>
                          <a:latin typeface="Calibri"/>
                          <a:ea typeface="Calibri"/>
                          <a:cs typeface="Calibri"/>
                          <a:sym typeface="Calibri"/>
                        </a:rPr>
                        <a:t>GLASS MB/s</a:t>
                      </a:r>
                      <a:endParaRPr sz="13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c>
                  <a:txBody>
                    <a:bodyPr/>
                    <a:lstStyle/>
                    <a:p>
                      <a:pPr indent="0" lvl="0" marL="0" marR="0" rtl="0" algn="l">
                        <a:lnSpc>
                          <a:spcPct val="100000"/>
                        </a:lnSpc>
                        <a:spcBef>
                          <a:spcPts val="0"/>
                        </a:spcBef>
                        <a:spcAft>
                          <a:spcPts val="0"/>
                        </a:spcAft>
                        <a:buClr>
                          <a:srgbClr val="FFFFFF"/>
                        </a:buClr>
                        <a:buSzPts val="1300"/>
                        <a:buFont typeface="Calibri"/>
                        <a:buNone/>
                      </a:pPr>
                      <a:r>
                        <a:rPr b="1" lang="en-US" sz="1300" u="none" cap="none" strike="noStrike">
                          <a:solidFill>
                            <a:srgbClr val="FFFFFF"/>
                          </a:solidFill>
                          <a:latin typeface="Calibri"/>
                          <a:ea typeface="Calibri"/>
                          <a:cs typeface="Calibri"/>
                          <a:sym typeface="Calibri"/>
                        </a:rPr>
                        <a:t>RegEx MB/s</a:t>
                      </a:r>
                      <a:endParaRPr sz="1300" u="none" cap="none" strike="noStrike">
                        <a:solidFill>
                          <a:srgbClr val="FFFFFF"/>
                        </a:solidFill>
                        <a:latin typeface="Calibri"/>
                        <a:ea typeface="Calibri"/>
                        <a:cs typeface="Calibri"/>
                        <a:sym typeface="Calibri"/>
                      </a:endParaRPr>
                    </a:p>
                  </a:txBody>
                  <a:tcPr marT="45725" marB="45725" marR="91475" marL="91475" anchor="ctr">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8FB2D1"/>
                    </a:solidFill>
                  </a:tcPr>
                </a:tc>
              </a:tr>
              <a:tr h="369075">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Random</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2554.89</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.42</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r>
              <a:tr h="369075">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Document</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59.94</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c>
                  <a:txBody>
                    <a:bodyPr/>
                    <a:lstStyle/>
                    <a:p>
                      <a:pPr indent="0" lvl="0" marL="0" marR="0" rtl="0" algn="l">
                        <a:lnSpc>
                          <a:spcPct val="100000"/>
                        </a:lnSpc>
                        <a:spcBef>
                          <a:spcPts val="0"/>
                        </a:spcBef>
                        <a:spcAft>
                          <a:spcPts val="0"/>
                        </a:spcAft>
                        <a:buClr>
                          <a:schemeClr val="dk1"/>
                        </a:buClr>
                        <a:buSzPts val="1500"/>
                        <a:buFont typeface="Calibri"/>
                        <a:buNone/>
                      </a:pPr>
                      <a:r>
                        <a:rPr lang="en-US" sz="1500" u="none" cap="none" strike="noStrike">
                          <a:latin typeface="Calibri"/>
                          <a:ea typeface="Calibri"/>
                          <a:cs typeface="Calibri"/>
                          <a:sym typeface="Calibri"/>
                        </a:rPr>
                        <a:t>.66</a:t>
                      </a:r>
                      <a:endParaRPr sz="1500" u="none" cap="none" strike="noStrike">
                        <a:latin typeface="Calibri"/>
                        <a:ea typeface="Calibri"/>
                        <a:cs typeface="Calibri"/>
                        <a:sym typeface="Calibri"/>
                      </a:endParaRPr>
                    </a:p>
                  </a:txBody>
                  <a:tcPr marT="45725" marB="45725" marR="91475" marL="91475">
                    <a:lnL cap="flat" cmpd="sng" w="9525">
                      <a:solidFill>
                        <a:srgbClr val="8FB2D1"/>
                      </a:solidFill>
                      <a:prstDash val="solid"/>
                      <a:round/>
                      <a:headEnd len="sm" w="sm" type="none"/>
                      <a:tailEnd len="sm" w="sm" type="none"/>
                    </a:lnL>
                    <a:lnR cap="flat" cmpd="sng" w="9525">
                      <a:solidFill>
                        <a:srgbClr val="8FB2D1"/>
                      </a:solidFill>
                      <a:prstDash val="solid"/>
                      <a:round/>
                      <a:headEnd len="sm" w="sm" type="none"/>
                      <a:tailEnd len="sm" w="sm" type="none"/>
                    </a:lnR>
                    <a:lnT cap="flat" cmpd="sng" w="9525">
                      <a:solidFill>
                        <a:srgbClr val="8FB2D1"/>
                      </a:solidFill>
                      <a:prstDash val="solid"/>
                      <a:round/>
                      <a:headEnd len="sm" w="sm" type="none"/>
                      <a:tailEnd len="sm" w="sm" type="none"/>
                    </a:lnT>
                    <a:lnB cap="flat" cmpd="sng" w="9525">
                      <a:solidFill>
                        <a:srgbClr val="8FB2D1"/>
                      </a:solidFill>
                      <a:prstDash val="solid"/>
                      <a:round/>
                      <a:headEnd len="sm" w="sm" type="none"/>
                      <a:tailEnd len="sm" w="sm" type="none"/>
                    </a:lnB>
                    <a:solidFill>
                      <a:srgbClr val="F5F9FB"/>
                    </a:solidFill>
                  </a:tcPr>
                </a:tc>
              </a:tr>
            </a:tbl>
          </a:graphicData>
        </a:graphic>
      </p:graphicFrame>
      <p:sp>
        <p:nvSpPr>
          <p:cNvPr id="795" name="Google Shape;795;p10"/>
          <p:cNvSpPr txBox="1"/>
          <p:nvPr/>
        </p:nvSpPr>
        <p:spPr>
          <a:xfrm rot="544">
            <a:off x="1469871" y="5367400"/>
            <a:ext cx="2526800" cy="600000"/>
          </a:xfrm>
          <a:prstGeom prst="rect">
            <a:avLst/>
          </a:prstGeom>
          <a:noFill/>
          <a:ln>
            <a:noFill/>
          </a:ln>
          <a:effectLst>
            <a:outerShdw blurRad="85725" rotWithShape="0" algn="bl" dir="4800000" dist="38100">
              <a:schemeClr val="accent4">
                <a:alpha val="50196"/>
              </a:scheme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chemeClr val="accent4"/>
                </a:solidFill>
                <a:latin typeface="Calibri"/>
                <a:ea typeface="Calibri"/>
                <a:cs typeface="Calibri"/>
                <a:sym typeface="Calibri"/>
              </a:rPr>
              <a:t>20x Faster</a:t>
            </a:r>
            <a:endParaRPr b="0" i="0" sz="3200" u="none" cap="none" strike="noStrike">
              <a:solidFill>
                <a:schemeClr val="dk1"/>
              </a:solidFill>
              <a:latin typeface="Calibri"/>
              <a:ea typeface="Calibri"/>
              <a:cs typeface="Calibri"/>
              <a:sym typeface="Calibri"/>
            </a:endParaRPr>
          </a:p>
        </p:txBody>
      </p:sp>
      <p:sp>
        <p:nvSpPr>
          <p:cNvPr id="796" name="Google Shape;796;p10"/>
          <p:cNvSpPr txBox="1"/>
          <p:nvPr/>
        </p:nvSpPr>
        <p:spPr>
          <a:xfrm rot="819">
            <a:off x="8243067" y="5366800"/>
            <a:ext cx="3360000" cy="600000"/>
          </a:xfrm>
          <a:prstGeom prst="rect">
            <a:avLst/>
          </a:prstGeom>
          <a:noFill/>
          <a:ln>
            <a:noFill/>
          </a:ln>
          <a:effectLst>
            <a:outerShdw blurRad="85725" rotWithShape="0" algn="bl" dir="4800000" dist="38100">
              <a:schemeClr val="accent4">
                <a:alpha val="50196"/>
              </a:scheme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chemeClr val="accent4"/>
                </a:solidFill>
                <a:latin typeface="Calibri"/>
                <a:ea typeface="Calibri"/>
                <a:cs typeface="Calibri"/>
                <a:sym typeface="Calibri"/>
              </a:rPr>
              <a:t>90x - 6000x Faster</a:t>
            </a:r>
            <a:endParaRPr b="0" i="0" sz="3200" u="none" cap="none" strike="noStrike">
              <a:solidFill>
                <a:schemeClr val="accent4"/>
              </a:solidFill>
              <a:latin typeface="Calibri"/>
              <a:ea typeface="Calibri"/>
              <a:cs typeface="Calibri"/>
              <a:sym typeface="Calibri"/>
            </a:endParaRPr>
          </a:p>
        </p:txBody>
      </p:sp>
      <p:sp>
        <p:nvSpPr>
          <p:cNvPr id="797" name="Google Shape;797;p10"/>
          <p:cNvSpPr txBox="1"/>
          <p:nvPr/>
        </p:nvSpPr>
        <p:spPr>
          <a:xfrm rot="779">
            <a:off x="4296067" y="5366800"/>
            <a:ext cx="3531200" cy="600000"/>
          </a:xfrm>
          <a:prstGeom prst="rect">
            <a:avLst/>
          </a:prstGeom>
          <a:noFill/>
          <a:ln>
            <a:noFill/>
          </a:ln>
          <a:effectLst>
            <a:outerShdw blurRad="85725" rotWithShape="0" algn="bl" dir="4800000" dist="38100">
              <a:schemeClr val="accent4">
                <a:alpha val="50196"/>
              </a:scheme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3200"/>
              <a:buFont typeface="Arial"/>
              <a:buNone/>
            </a:pPr>
            <a:r>
              <a:rPr b="0" i="0" lang="en-US" sz="3200" u="none" cap="none" strike="noStrike">
                <a:solidFill>
                  <a:schemeClr val="accent4"/>
                </a:solidFill>
                <a:latin typeface="Calibri"/>
                <a:ea typeface="Calibri"/>
                <a:cs typeface="Calibri"/>
                <a:sym typeface="Calibri"/>
              </a:rPr>
              <a:t>45x - 6000x Faster</a:t>
            </a:r>
            <a:endParaRPr b="0" i="0" sz="3200" u="none" cap="none" strike="noStrike">
              <a:solidFill>
                <a:schemeClr val="dk1"/>
              </a:solidFill>
              <a:latin typeface="Calibri"/>
              <a:ea typeface="Calibri"/>
              <a:cs typeface="Calibri"/>
              <a:sym typeface="Calibri"/>
            </a:endParaRPr>
          </a:p>
        </p:txBody>
      </p:sp>
      <p:cxnSp>
        <p:nvCxnSpPr>
          <p:cNvPr id="798" name="Google Shape;798;p10"/>
          <p:cNvCxnSpPr/>
          <p:nvPr/>
        </p:nvCxnSpPr>
        <p:spPr>
          <a:xfrm>
            <a:off x="3492467" y="1103005"/>
            <a:ext cx="5138400" cy="0"/>
          </a:xfrm>
          <a:prstGeom prst="straightConnector1">
            <a:avLst/>
          </a:prstGeom>
          <a:noFill/>
          <a:ln cap="flat" cmpd="sng" w="9525">
            <a:solidFill>
              <a:srgbClr val="C9F3FE"/>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
          <p:cNvSpPr/>
          <p:nvPr/>
        </p:nvSpPr>
        <p:spPr>
          <a:xfrm>
            <a:off x="477982" y="3233394"/>
            <a:ext cx="2763983" cy="1070263"/>
          </a:xfrm>
          <a:prstGeom prst="rect">
            <a:avLst/>
          </a:prstGeom>
          <a:solidFill>
            <a:srgbClr val="487FB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67"/>
              <a:buFont typeface="Arial"/>
              <a:buNone/>
            </a:pPr>
            <a:r>
              <a:t/>
            </a:r>
            <a:endParaRPr b="0" i="0" sz="1467" u="none" cap="none" strike="noStrike">
              <a:solidFill>
                <a:schemeClr val="lt1"/>
              </a:solidFill>
              <a:latin typeface="Arial"/>
              <a:ea typeface="Arial"/>
              <a:cs typeface="Arial"/>
              <a:sym typeface="Arial"/>
            </a:endParaRPr>
          </a:p>
        </p:txBody>
      </p:sp>
      <p:sp>
        <p:nvSpPr>
          <p:cNvPr id="454" name="Google Shape;454;p8"/>
          <p:cNvSpPr txBox="1"/>
          <p:nvPr>
            <p:ph type="ctrTitle"/>
          </p:nvPr>
        </p:nvSpPr>
        <p:spPr>
          <a:xfrm>
            <a:off x="564933" y="1587200"/>
            <a:ext cx="8202800" cy="1712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500"/>
              <a:buFont typeface="Calibri"/>
              <a:buNone/>
            </a:pPr>
            <a:r>
              <a:rPr lang="en-US" sz="6133">
                <a:solidFill>
                  <a:schemeClr val="accent1"/>
                </a:solidFill>
              </a:rPr>
              <a:t>Why Ground Labs Wins:</a:t>
            </a:r>
            <a:endParaRPr sz="6133">
              <a:solidFill>
                <a:schemeClr val="accent1"/>
              </a:solidFill>
            </a:endParaRPr>
          </a:p>
          <a:p>
            <a:pPr indent="-609585" lvl="0" marL="609585" rtl="0" algn="l">
              <a:lnSpc>
                <a:spcPct val="90000"/>
              </a:lnSpc>
              <a:spcBef>
                <a:spcPts val="0"/>
              </a:spcBef>
              <a:spcAft>
                <a:spcPts val="0"/>
              </a:spcAft>
              <a:buSzPts val="4600"/>
              <a:buChar char="-"/>
            </a:pPr>
            <a:r>
              <a:rPr b="0" lang="en-US" sz="6133"/>
              <a:t>Speed</a:t>
            </a:r>
            <a:endParaRPr b="0" sz="6133"/>
          </a:p>
          <a:p>
            <a:pPr indent="-609585" lvl="0" marL="609585" rtl="0" algn="l">
              <a:lnSpc>
                <a:spcPct val="90000"/>
              </a:lnSpc>
              <a:spcBef>
                <a:spcPts val="0"/>
              </a:spcBef>
              <a:spcAft>
                <a:spcPts val="0"/>
              </a:spcAft>
              <a:buSzPts val="4600"/>
              <a:buChar char="-"/>
            </a:pPr>
            <a:r>
              <a:rPr b="0" lang="en-US" sz="6133"/>
              <a:t>Accuracy</a:t>
            </a:r>
            <a:endParaRPr b="0" sz="6133"/>
          </a:p>
          <a:p>
            <a:pPr indent="-609585" lvl="0" marL="609585" rtl="0" algn="l">
              <a:lnSpc>
                <a:spcPct val="90000"/>
              </a:lnSpc>
              <a:spcBef>
                <a:spcPts val="0"/>
              </a:spcBef>
              <a:spcAft>
                <a:spcPts val="0"/>
              </a:spcAft>
              <a:buSzPts val="4600"/>
              <a:buChar char="-"/>
            </a:pPr>
            <a:r>
              <a:rPr b="0" lang="en-US" sz="6133"/>
              <a:t>Supported Platforms </a:t>
            </a:r>
            <a:br>
              <a:rPr lang="en-US" sz="6133"/>
            </a:br>
            <a:endParaRPr sz="6133"/>
          </a:p>
        </p:txBody>
      </p:sp>
      <p:sp>
        <p:nvSpPr>
          <p:cNvPr id="455" name="Google Shape;455;p8"/>
          <p:cNvSpPr/>
          <p:nvPr/>
        </p:nvSpPr>
        <p:spPr>
          <a:xfrm>
            <a:off x="4099051" y="6642557"/>
            <a:ext cx="3993899" cy="2154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8D939B"/>
                </a:solidFill>
                <a:latin typeface="Calibri"/>
                <a:ea typeface="Calibri"/>
                <a:cs typeface="Calibri"/>
                <a:sym typeface="Calibri"/>
              </a:rPr>
              <a:t>Confidential – Do not duplicate or distribute without written permission from Ground Labs</a:t>
            </a:r>
            <a:endParaRPr b="0" i="0" sz="1467"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9"/>
          <p:cNvSpPr/>
          <p:nvPr/>
        </p:nvSpPr>
        <p:spPr>
          <a:xfrm>
            <a:off x="6254833" y="853637"/>
            <a:ext cx="5233600" cy="5232000"/>
          </a:xfrm>
          <a:prstGeom prst="ellipse">
            <a:avLst/>
          </a:prstGeom>
          <a:solidFill>
            <a:srgbClr val="84B0E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61" name="Google Shape;461;p9"/>
          <p:cNvSpPr txBox="1"/>
          <p:nvPr>
            <p:ph idx="12" type="sldNum"/>
          </p:nvPr>
        </p:nvSpPr>
        <p:spPr>
          <a:xfrm>
            <a:off x="10638141" y="6332535"/>
            <a:ext cx="12195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D939B"/>
              </a:buClr>
              <a:buSzPts val="900"/>
              <a:buFont typeface="Calibri"/>
              <a:buNone/>
            </a:pPr>
            <a:fld id="{00000000-1234-1234-1234-123412341234}" type="slidenum">
              <a:rPr lang="en-US" sz="1467"/>
              <a:t>‹#›</a:t>
            </a:fld>
            <a:endParaRPr sz="1467"/>
          </a:p>
        </p:txBody>
      </p:sp>
      <p:sp>
        <p:nvSpPr>
          <p:cNvPr id="462" name="Google Shape;462;p9"/>
          <p:cNvSpPr txBox="1"/>
          <p:nvPr>
            <p:ph type="title"/>
          </p:nvPr>
        </p:nvSpPr>
        <p:spPr>
          <a:xfrm>
            <a:off x="334401" y="365133"/>
            <a:ext cx="7243624" cy="819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300"/>
              <a:buNone/>
            </a:pPr>
            <a:r>
              <a:rPr lang="en-US" sz="3600"/>
              <a:t>Our Proprietary </a:t>
            </a:r>
            <a:r>
              <a:rPr lang="en-US" sz="3600">
                <a:solidFill>
                  <a:schemeClr val="accent1"/>
                </a:solidFill>
              </a:rPr>
              <a:t>GLASS</a:t>
            </a:r>
            <a:r>
              <a:rPr lang="en-US" sz="3600"/>
              <a:t> Technology </a:t>
            </a:r>
            <a:endParaRPr sz="3600"/>
          </a:p>
        </p:txBody>
      </p:sp>
      <p:sp>
        <p:nvSpPr>
          <p:cNvPr id="463" name="Google Shape;463;p9"/>
          <p:cNvSpPr txBox="1"/>
          <p:nvPr/>
        </p:nvSpPr>
        <p:spPr>
          <a:xfrm>
            <a:off x="9245600" y="6594400"/>
            <a:ext cx="3878400" cy="314400"/>
          </a:xfrm>
          <a:prstGeom prst="rect">
            <a:avLst/>
          </a:prstGeom>
          <a:noFill/>
          <a:ln>
            <a:noFill/>
          </a:ln>
        </p:spPr>
        <p:txBody>
          <a:bodyPr anchorCtr="0" anchor="t" bIns="91425" lIns="91425" spcFirstLastPara="1" rIns="91425" wrap="square" tIns="91425">
            <a:noAutofit/>
          </a:bodyPr>
          <a:lstStyle/>
          <a:p>
            <a:pPr indent="0" lvl="0" marL="457189" marR="0" rtl="0" algn="l">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Calibri"/>
                <a:ea typeface="Calibri"/>
                <a:cs typeface="Calibri"/>
                <a:sym typeface="Calibri"/>
              </a:rPr>
              <a:t>*based on internal benchmarks</a:t>
            </a:r>
            <a:endParaRPr b="0" i="0" sz="800" u="none" cap="none" strike="noStrike">
              <a:solidFill>
                <a:srgbClr val="666666"/>
              </a:solidFill>
              <a:latin typeface="Calibri"/>
              <a:ea typeface="Calibri"/>
              <a:cs typeface="Calibri"/>
              <a:sym typeface="Calibri"/>
            </a:endParaRPr>
          </a:p>
        </p:txBody>
      </p:sp>
      <p:sp>
        <p:nvSpPr>
          <p:cNvPr id="464" name="Google Shape;464;p9"/>
          <p:cNvSpPr/>
          <p:nvPr/>
        </p:nvSpPr>
        <p:spPr>
          <a:xfrm>
            <a:off x="4099051" y="6642557"/>
            <a:ext cx="3993899" cy="2154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8D939B"/>
                </a:solidFill>
                <a:latin typeface="Calibri"/>
                <a:ea typeface="Calibri"/>
                <a:cs typeface="Calibri"/>
                <a:sym typeface="Calibri"/>
              </a:rPr>
              <a:t>Confidential – Do not duplicate or distribute without written permission from Ground Labs</a:t>
            </a:r>
            <a:endParaRPr b="0" i="0" sz="1467" u="none" cap="none" strike="noStrike">
              <a:solidFill>
                <a:schemeClr val="dk1"/>
              </a:solidFill>
              <a:latin typeface="Calibri"/>
              <a:ea typeface="Calibri"/>
              <a:cs typeface="Calibri"/>
              <a:sym typeface="Calibri"/>
            </a:endParaRPr>
          </a:p>
        </p:txBody>
      </p:sp>
      <p:grpSp>
        <p:nvGrpSpPr>
          <p:cNvPr id="465" name="Google Shape;465;p9"/>
          <p:cNvGrpSpPr/>
          <p:nvPr/>
        </p:nvGrpSpPr>
        <p:grpSpPr>
          <a:xfrm>
            <a:off x="6697189" y="1737939"/>
            <a:ext cx="4349127" cy="4348132"/>
            <a:chOff x="2604900" y="605090"/>
            <a:chExt cx="3934200" cy="3933300"/>
          </a:xfrm>
        </p:grpSpPr>
        <p:sp>
          <p:nvSpPr>
            <p:cNvPr id="466" name="Google Shape;466;p9"/>
            <p:cNvSpPr/>
            <p:nvPr/>
          </p:nvSpPr>
          <p:spPr>
            <a:xfrm>
              <a:off x="2604900" y="605090"/>
              <a:ext cx="3934200" cy="3933300"/>
            </a:xfrm>
            <a:prstGeom prst="ellipse">
              <a:avLst/>
            </a:prstGeom>
            <a:solidFill>
              <a:srgbClr val="4889D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67" name="Google Shape;467;p9"/>
            <p:cNvSpPr txBox="1"/>
            <p:nvPr/>
          </p:nvSpPr>
          <p:spPr>
            <a:xfrm>
              <a:off x="3608400" y="687876"/>
              <a:ext cx="1927200" cy="6876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Content Analysis</a:t>
              </a:r>
              <a:endParaRPr b="0" i="0" sz="2400" u="none" cap="none" strike="noStrike">
                <a:solidFill>
                  <a:srgbClr val="FFFFFF"/>
                </a:solidFill>
                <a:latin typeface="Calibri"/>
                <a:ea typeface="Calibri"/>
                <a:cs typeface="Calibri"/>
                <a:sym typeface="Calibri"/>
              </a:endParaRPr>
            </a:p>
          </p:txBody>
        </p:sp>
      </p:grpSp>
      <p:grpSp>
        <p:nvGrpSpPr>
          <p:cNvPr id="468" name="Google Shape;468;p9"/>
          <p:cNvGrpSpPr/>
          <p:nvPr/>
        </p:nvGrpSpPr>
        <p:grpSpPr>
          <a:xfrm>
            <a:off x="7091343" y="2525917"/>
            <a:ext cx="3560819" cy="3560156"/>
            <a:chOff x="2961450" y="1317890"/>
            <a:chExt cx="3221100" cy="3220500"/>
          </a:xfrm>
        </p:grpSpPr>
        <p:sp>
          <p:nvSpPr>
            <p:cNvPr id="469" name="Google Shape;469;p9"/>
            <p:cNvSpPr/>
            <p:nvPr/>
          </p:nvSpPr>
          <p:spPr>
            <a:xfrm>
              <a:off x="2961450" y="1317890"/>
              <a:ext cx="3221100" cy="3220500"/>
            </a:xfrm>
            <a:prstGeom prst="ellipse">
              <a:avLst/>
            </a:prstGeom>
            <a:solidFill>
              <a:srgbClr val="345C8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70" name="Google Shape;470;p9"/>
            <p:cNvSpPr txBox="1"/>
            <p:nvPr/>
          </p:nvSpPr>
          <p:spPr>
            <a:xfrm>
              <a:off x="3783000" y="1557225"/>
              <a:ext cx="1578000" cy="563100"/>
            </a:xfrm>
            <a:prstGeom prst="rect">
              <a:avLst/>
            </a:prstGeom>
            <a:solidFill>
              <a:srgbClr val="345C8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Data Decoding</a:t>
              </a:r>
              <a:endParaRPr b="0" i="0" sz="2400" u="none" cap="none" strike="noStrike">
                <a:solidFill>
                  <a:srgbClr val="FFFFFF"/>
                </a:solidFill>
                <a:latin typeface="Calibri"/>
                <a:ea typeface="Calibri"/>
                <a:cs typeface="Calibri"/>
                <a:sym typeface="Calibri"/>
              </a:endParaRPr>
            </a:p>
          </p:txBody>
        </p:sp>
      </p:grpSp>
      <p:grpSp>
        <p:nvGrpSpPr>
          <p:cNvPr id="471" name="Google Shape;471;p9"/>
          <p:cNvGrpSpPr/>
          <p:nvPr/>
        </p:nvGrpSpPr>
        <p:grpSpPr>
          <a:xfrm>
            <a:off x="7578025" y="3498617"/>
            <a:ext cx="2587455" cy="2587455"/>
            <a:chOff x="3401700" y="2197790"/>
            <a:chExt cx="2340600" cy="2340600"/>
          </a:xfrm>
        </p:grpSpPr>
        <p:sp>
          <p:nvSpPr>
            <p:cNvPr id="472" name="Google Shape;472;p9"/>
            <p:cNvSpPr/>
            <p:nvPr/>
          </p:nvSpPr>
          <p:spPr>
            <a:xfrm>
              <a:off x="3401700" y="2197790"/>
              <a:ext cx="2340600" cy="2340600"/>
            </a:xfrm>
            <a:prstGeom prst="ellipse">
              <a:avLst/>
            </a:prstGeom>
            <a:solidFill>
              <a:srgbClr val="12335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73" name="Google Shape;473;p9"/>
            <p:cNvSpPr txBox="1"/>
            <p:nvPr/>
          </p:nvSpPr>
          <p:spPr>
            <a:xfrm>
              <a:off x="3833400" y="2483075"/>
              <a:ext cx="1477200" cy="534000"/>
            </a:xfrm>
            <a:prstGeom prst="rect">
              <a:avLst/>
            </a:prstGeom>
            <a:solidFill>
              <a:srgbClr val="12335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Data Patterns</a:t>
              </a:r>
              <a:endParaRPr b="0" i="0" sz="2400" u="none" cap="none" strike="noStrike">
                <a:solidFill>
                  <a:srgbClr val="FFFFFF"/>
                </a:solidFill>
                <a:latin typeface="Calibri"/>
                <a:ea typeface="Calibri"/>
                <a:cs typeface="Calibri"/>
                <a:sym typeface="Calibri"/>
              </a:endParaRPr>
            </a:p>
          </p:txBody>
        </p:sp>
      </p:grpSp>
      <p:grpSp>
        <p:nvGrpSpPr>
          <p:cNvPr id="474" name="Google Shape;474;p9"/>
          <p:cNvGrpSpPr/>
          <p:nvPr/>
        </p:nvGrpSpPr>
        <p:grpSpPr>
          <a:xfrm>
            <a:off x="8055420" y="4453077"/>
            <a:ext cx="1632664" cy="1632996"/>
            <a:chOff x="3833550" y="3061190"/>
            <a:chExt cx="1476900" cy="1477200"/>
          </a:xfrm>
        </p:grpSpPr>
        <p:sp>
          <p:nvSpPr>
            <p:cNvPr id="475" name="Google Shape;475;p9"/>
            <p:cNvSpPr/>
            <p:nvPr/>
          </p:nvSpPr>
          <p:spPr>
            <a:xfrm>
              <a:off x="3833550" y="3061190"/>
              <a:ext cx="1476900" cy="1477200"/>
            </a:xfrm>
            <a:prstGeom prst="ellipse">
              <a:avLst/>
            </a:prstGeom>
            <a:solidFill>
              <a:srgbClr val="0C223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76" name="Google Shape;476;p9"/>
            <p:cNvSpPr txBox="1"/>
            <p:nvPr/>
          </p:nvSpPr>
          <p:spPr>
            <a:xfrm>
              <a:off x="3957000" y="3499463"/>
              <a:ext cx="1230000" cy="649200"/>
            </a:xfrm>
            <a:prstGeom prst="rect">
              <a:avLst/>
            </a:prstGeom>
            <a:solidFill>
              <a:srgbClr val="0C223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GLASS Core</a:t>
              </a:r>
              <a:endParaRPr b="1" i="0" sz="2400" u="none" cap="none" strike="noStrike">
                <a:solidFill>
                  <a:srgbClr val="FFFFFF"/>
                </a:solidFill>
                <a:latin typeface="Calibri"/>
                <a:ea typeface="Calibri"/>
                <a:cs typeface="Calibri"/>
                <a:sym typeface="Calibri"/>
              </a:endParaRPr>
            </a:p>
          </p:txBody>
        </p:sp>
      </p:grpSp>
      <p:sp>
        <p:nvSpPr>
          <p:cNvPr id="477" name="Google Shape;477;p9"/>
          <p:cNvSpPr txBox="1"/>
          <p:nvPr/>
        </p:nvSpPr>
        <p:spPr>
          <a:xfrm>
            <a:off x="7806416" y="954641"/>
            <a:ext cx="2130400" cy="760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Calibri"/>
                <a:ea typeface="Calibri"/>
                <a:cs typeface="Calibri"/>
                <a:sym typeface="Calibri"/>
              </a:rPr>
              <a:t>Storage Connectors</a:t>
            </a:r>
            <a:endParaRPr b="0" i="0" sz="2400" u="none" cap="none" strike="noStrike">
              <a:solidFill>
                <a:srgbClr val="FFFFFF"/>
              </a:solidFill>
              <a:latin typeface="Calibri"/>
              <a:ea typeface="Calibri"/>
              <a:cs typeface="Calibri"/>
              <a:sym typeface="Calibri"/>
            </a:endParaRPr>
          </a:p>
        </p:txBody>
      </p:sp>
      <p:sp>
        <p:nvSpPr>
          <p:cNvPr id="478" name="Google Shape;478;p9"/>
          <p:cNvSpPr txBox="1"/>
          <p:nvPr>
            <p:ph idx="2" type="body"/>
          </p:nvPr>
        </p:nvSpPr>
        <p:spPr>
          <a:xfrm>
            <a:off x="334401" y="1565805"/>
            <a:ext cx="5707600" cy="4692400"/>
          </a:xfrm>
          <a:prstGeom prst="rect">
            <a:avLst/>
          </a:prstGeom>
          <a:noFill/>
          <a:ln>
            <a:noFill/>
          </a:ln>
        </p:spPr>
        <p:txBody>
          <a:bodyPr anchorCtr="0" anchor="t" bIns="45700" lIns="91425" spcFirstLastPara="1" rIns="91425" wrap="square" tIns="45700">
            <a:noAutofit/>
          </a:bodyPr>
          <a:lstStyle/>
          <a:p>
            <a:pPr indent="-285750" lvl="0" marL="361949" rtl="0" algn="l">
              <a:lnSpc>
                <a:spcPct val="115000"/>
              </a:lnSpc>
              <a:spcBef>
                <a:spcPts val="1200"/>
              </a:spcBef>
              <a:spcAft>
                <a:spcPts val="0"/>
              </a:spcAft>
              <a:buClr>
                <a:schemeClr val="dk1"/>
              </a:buClr>
              <a:buSzPts val="1600"/>
              <a:buFont typeface="Arial"/>
              <a:buChar char="•"/>
            </a:pPr>
            <a:r>
              <a:rPr lang="en-US" sz="1600">
                <a:solidFill>
                  <a:schemeClr val="dk1"/>
                </a:solidFill>
              </a:rPr>
              <a:t>Award-winning purpose-built data discovery platform</a:t>
            </a:r>
            <a:endParaRPr sz="1600">
              <a:solidFill>
                <a:schemeClr val="dk1"/>
              </a:solidFill>
            </a:endParaRPr>
          </a:p>
          <a:p>
            <a:pPr indent="-285750" lvl="0" marL="361949" rtl="0" algn="l">
              <a:lnSpc>
                <a:spcPct val="115000"/>
              </a:lnSpc>
              <a:spcBef>
                <a:spcPts val="1200"/>
              </a:spcBef>
              <a:spcAft>
                <a:spcPts val="0"/>
              </a:spcAft>
              <a:buClr>
                <a:schemeClr val="dk1"/>
              </a:buClr>
              <a:buSzPts val="1600"/>
              <a:buFont typeface="Arial"/>
              <a:buChar char="•"/>
            </a:pPr>
            <a:r>
              <a:rPr lang="en-US" sz="1600">
                <a:solidFill>
                  <a:schemeClr val="dk1"/>
                </a:solidFill>
              </a:rPr>
              <a:t>All IP developed internally as core platform – GLASS</a:t>
            </a:r>
            <a:endParaRPr sz="1600">
              <a:solidFill>
                <a:schemeClr val="dk1"/>
              </a:solidFill>
            </a:endParaRPr>
          </a:p>
          <a:p>
            <a:pPr indent="-285750" lvl="0" marL="361949" rtl="0" algn="l">
              <a:lnSpc>
                <a:spcPct val="115000"/>
              </a:lnSpc>
              <a:spcBef>
                <a:spcPts val="1200"/>
              </a:spcBef>
              <a:spcAft>
                <a:spcPts val="0"/>
              </a:spcAft>
              <a:buClr>
                <a:schemeClr val="dk1"/>
              </a:buClr>
              <a:buSzPts val="1600"/>
              <a:buFont typeface="Arial"/>
              <a:buChar char="•"/>
            </a:pPr>
            <a:r>
              <a:rPr lang="en-US" sz="1600">
                <a:solidFill>
                  <a:schemeClr val="dk1"/>
                </a:solidFill>
              </a:rPr>
              <a:t>Multiplatform. High Performance</a:t>
            </a:r>
            <a:endParaRPr sz="1600">
              <a:solidFill>
                <a:schemeClr val="dk1"/>
              </a:solidFill>
            </a:endParaRPr>
          </a:p>
          <a:p>
            <a:pPr indent="-285750" lvl="0" marL="361949" rtl="0" algn="l">
              <a:lnSpc>
                <a:spcPct val="115000"/>
              </a:lnSpc>
              <a:spcBef>
                <a:spcPts val="1200"/>
              </a:spcBef>
              <a:spcAft>
                <a:spcPts val="0"/>
              </a:spcAft>
              <a:buClr>
                <a:schemeClr val="dk1"/>
              </a:buClr>
              <a:buSzPts val="1600"/>
              <a:buFont typeface="Arial"/>
              <a:buChar char="•"/>
            </a:pPr>
            <a:r>
              <a:rPr lang="en-US" sz="1600">
                <a:solidFill>
                  <a:schemeClr val="dk1"/>
                </a:solidFill>
              </a:rPr>
              <a:t>Typically, 20x - 100x + faster vs incumbent regex tech*</a:t>
            </a:r>
            <a:endParaRPr sz="1600">
              <a:solidFill>
                <a:schemeClr val="dk1"/>
              </a:solidFill>
            </a:endParaRPr>
          </a:p>
          <a:p>
            <a:pPr indent="-285750" lvl="0" marL="361949" rtl="0" algn="l">
              <a:lnSpc>
                <a:spcPct val="115000"/>
              </a:lnSpc>
              <a:spcBef>
                <a:spcPts val="1200"/>
              </a:spcBef>
              <a:spcAft>
                <a:spcPts val="0"/>
              </a:spcAft>
              <a:buClr>
                <a:schemeClr val="dk1"/>
              </a:buClr>
              <a:buSzPts val="1600"/>
              <a:buFont typeface="Arial"/>
              <a:buChar char="•"/>
            </a:pPr>
            <a:r>
              <a:rPr lang="en-US" sz="1600">
                <a:solidFill>
                  <a:schemeClr val="dk1"/>
                </a:solidFill>
              </a:rPr>
              <a:t>Designed for Petabyte scale mission-critical environments</a:t>
            </a:r>
            <a:endParaRPr sz="1600">
              <a:solidFill>
                <a:schemeClr val="dk1"/>
              </a:solidFill>
            </a:endParaRPr>
          </a:p>
          <a:p>
            <a:pPr indent="-285750" lvl="0" marL="361949" rtl="0" algn="l">
              <a:lnSpc>
                <a:spcPct val="115000"/>
              </a:lnSpc>
              <a:spcBef>
                <a:spcPts val="1200"/>
              </a:spcBef>
              <a:spcAft>
                <a:spcPts val="0"/>
              </a:spcAft>
              <a:buClr>
                <a:schemeClr val="dk1"/>
              </a:buClr>
              <a:buSzPts val="1600"/>
              <a:buFont typeface="Arial"/>
              <a:buChar char="•"/>
            </a:pPr>
            <a:r>
              <a:rPr lang="en-US" sz="1600">
                <a:solidFill>
                  <a:schemeClr val="dk1"/>
                </a:solidFill>
              </a:rPr>
              <a:t>Easily setup custom data patterns unique to customer needs</a:t>
            </a:r>
            <a:endParaRPr sz="1600">
              <a:solidFill>
                <a:schemeClr val="dk1"/>
              </a:solidFill>
            </a:endParaRPr>
          </a:p>
          <a:p>
            <a:pPr indent="-285750" lvl="0" marL="361949" rtl="0" algn="l">
              <a:lnSpc>
                <a:spcPct val="115000"/>
              </a:lnSpc>
              <a:spcBef>
                <a:spcPts val="1200"/>
              </a:spcBef>
              <a:spcAft>
                <a:spcPts val="0"/>
              </a:spcAft>
              <a:buClr>
                <a:schemeClr val="dk1"/>
              </a:buClr>
              <a:buSzPts val="1600"/>
              <a:buFont typeface="Arial"/>
              <a:buChar char="•"/>
            </a:pPr>
            <a:r>
              <a:rPr lang="en-US" sz="1600">
                <a:solidFill>
                  <a:schemeClr val="dk1"/>
                </a:solidFill>
              </a:rPr>
              <a:t>Over 300 predefined patterns</a:t>
            </a:r>
            <a:endParaRPr sz="1600">
              <a:solidFill>
                <a:schemeClr val="dk1"/>
              </a:solidFill>
            </a:endParaRPr>
          </a:p>
          <a:p>
            <a:pPr indent="-296326" lvl="0" marL="389457" rtl="0" algn="l">
              <a:lnSpc>
                <a:spcPct val="90000"/>
              </a:lnSpc>
              <a:spcBef>
                <a:spcPts val="1067"/>
              </a:spcBef>
              <a:spcAft>
                <a:spcPts val="0"/>
              </a:spcAft>
              <a:buClr>
                <a:schemeClr val="dk1"/>
              </a:buClr>
              <a:buSzPts val="1600"/>
              <a:buFont typeface="Arial"/>
              <a:buChar char="•"/>
            </a:pPr>
            <a:r>
              <a:rPr lang="en-US" sz="1600">
                <a:solidFill>
                  <a:schemeClr val="dk1"/>
                </a:solidFill>
              </a:rPr>
              <a:t>Fewer False Positives</a:t>
            </a:r>
            <a:endParaRPr sz="1600">
              <a:solidFill>
                <a:schemeClr val="dk1"/>
              </a:solidFill>
            </a:endParaRPr>
          </a:p>
          <a:p>
            <a:pPr indent="-296326" lvl="0" marL="389457" rtl="0" algn="l">
              <a:lnSpc>
                <a:spcPct val="90000"/>
              </a:lnSpc>
              <a:spcBef>
                <a:spcPts val="1067"/>
              </a:spcBef>
              <a:spcAft>
                <a:spcPts val="0"/>
              </a:spcAft>
              <a:buClr>
                <a:schemeClr val="dk1"/>
              </a:buClr>
              <a:buSzPts val="1600"/>
              <a:buFont typeface="Arial"/>
              <a:buChar char="•"/>
            </a:pPr>
            <a:r>
              <a:rPr lang="en-US" sz="1600">
                <a:solidFill>
                  <a:schemeClr val="dk1"/>
                </a:solidFill>
              </a:rPr>
              <a:t>Context Data, Checksums, Statistical Analysis</a:t>
            </a:r>
            <a:endParaRPr sz="1600">
              <a:solidFill>
                <a:schemeClr val="dk1"/>
              </a:solidFill>
            </a:endParaRPr>
          </a:p>
          <a:p>
            <a:pPr indent="0" lvl="0" marL="0" rtl="0" algn="l">
              <a:lnSpc>
                <a:spcPct val="90000"/>
              </a:lnSpc>
              <a:spcBef>
                <a:spcPts val="1067"/>
              </a:spcBef>
              <a:spcAft>
                <a:spcPts val="0"/>
              </a:spcAft>
              <a:buSzPts val="1800"/>
              <a:buNone/>
            </a:pPr>
            <a:r>
              <a:t/>
            </a:r>
            <a:endParaRPr sz="1600"/>
          </a:p>
          <a:p>
            <a:pPr indent="0" lvl="1" marL="541853" rtl="0" algn="just">
              <a:lnSpc>
                <a:spcPct val="115000"/>
              </a:lnSpc>
              <a:spcBef>
                <a:spcPts val="0"/>
              </a:spcBef>
              <a:spcAft>
                <a:spcPts val="0"/>
              </a:spcAft>
              <a:buClr>
                <a:srgbClr val="000000"/>
              </a:buClr>
              <a:buSzPts val="1800"/>
              <a:buNone/>
            </a:pPr>
            <a:r>
              <a:t/>
            </a:r>
            <a:endParaRPr sz="1600">
              <a:solidFill>
                <a:srgbClr val="000000"/>
              </a:solidFill>
            </a:endParaRPr>
          </a:p>
          <a:p>
            <a:pPr indent="0" lvl="0" marL="0" rtl="0" algn="just">
              <a:lnSpc>
                <a:spcPct val="115000"/>
              </a:lnSpc>
              <a:spcBef>
                <a:spcPts val="1200"/>
              </a:spcBef>
              <a:spcAft>
                <a:spcPts val="1200"/>
              </a:spcAft>
              <a:buSzPts val="1400"/>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1"/>
          <p:cNvSpPr/>
          <p:nvPr/>
        </p:nvSpPr>
        <p:spPr>
          <a:xfrm>
            <a:off x="6194100" y="4714185"/>
            <a:ext cx="4954800" cy="1440000"/>
          </a:xfrm>
          <a:prstGeom prst="roundRect">
            <a:avLst>
              <a:gd fmla="val 4580" name="adj"/>
            </a:avLst>
          </a:prstGeom>
          <a:solidFill>
            <a:srgbClr val="FFFFFF"/>
          </a:solidFill>
          <a:ln>
            <a:noFill/>
          </a:ln>
          <a:effectLst>
            <a:outerShdw blurRad="128588" rotWithShape="0" algn="bl" dir="5400000" dist="19050">
              <a:srgbClr val="8FB2D1">
                <a:alpha val="49019"/>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84" name="Google Shape;484;p11"/>
          <p:cNvSpPr txBox="1"/>
          <p:nvPr>
            <p:ph type="ctrTitle"/>
          </p:nvPr>
        </p:nvSpPr>
        <p:spPr>
          <a:xfrm>
            <a:off x="334392" y="2141880"/>
            <a:ext cx="5794400" cy="1712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300"/>
              <a:buNone/>
            </a:pPr>
            <a:r>
              <a:rPr lang="en-US" sz="4933">
                <a:solidFill>
                  <a:schemeClr val="accent1"/>
                </a:solidFill>
              </a:rPr>
              <a:t>Introducing </a:t>
            </a:r>
            <a:endParaRPr sz="4933">
              <a:solidFill>
                <a:schemeClr val="accent1"/>
              </a:solidFill>
            </a:endParaRPr>
          </a:p>
          <a:p>
            <a:pPr indent="0" lvl="0" marL="0" rtl="0" algn="l">
              <a:lnSpc>
                <a:spcPct val="90000"/>
              </a:lnSpc>
              <a:spcBef>
                <a:spcPts val="0"/>
              </a:spcBef>
              <a:spcAft>
                <a:spcPts val="0"/>
              </a:spcAft>
              <a:buSzPts val="3300"/>
              <a:buNone/>
            </a:pPr>
            <a:r>
              <a:t/>
            </a:r>
            <a:endParaRPr sz="4933">
              <a:solidFill>
                <a:schemeClr val="accent1"/>
              </a:solidFill>
            </a:endParaRPr>
          </a:p>
        </p:txBody>
      </p:sp>
      <p:sp>
        <p:nvSpPr>
          <p:cNvPr id="485" name="Google Shape;485;p11"/>
          <p:cNvSpPr txBox="1"/>
          <p:nvPr>
            <p:ph idx="4294967295" type="body"/>
          </p:nvPr>
        </p:nvSpPr>
        <p:spPr>
          <a:xfrm>
            <a:off x="6434067" y="5257385"/>
            <a:ext cx="4391600" cy="810400"/>
          </a:xfrm>
          <a:prstGeom prst="rect">
            <a:avLst/>
          </a:prstGeom>
          <a:noFill/>
          <a:ln>
            <a:noFill/>
          </a:ln>
        </p:spPr>
        <p:txBody>
          <a:bodyPr anchorCtr="0" anchor="t" bIns="45700" lIns="91425" spcFirstLastPara="1" rIns="91425" wrap="square" tIns="45700">
            <a:noAutofit/>
          </a:bodyPr>
          <a:lstStyle/>
          <a:p>
            <a:pPr indent="0" lvl="0" marL="118530" rtl="0" algn="l">
              <a:lnSpc>
                <a:spcPct val="90000"/>
              </a:lnSpc>
              <a:spcBef>
                <a:spcPts val="1067"/>
              </a:spcBef>
              <a:spcAft>
                <a:spcPts val="0"/>
              </a:spcAft>
              <a:buClr>
                <a:schemeClr val="dk1"/>
              </a:buClr>
              <a:buSzPts val="1400"/>
              <a:buNone/>
            </a:pPr>
            <a:r>
              <a:rPr lang="en-US" sz="1600">
                <a:solidFill>
                  <a:schemeClr val="dk1"/>
                </a:solidFill>
              </a:rPr>
              <a:t>The market leader for those needing to manage and maintain PCI DSS.</a:t>
            </a:r>
            <a:endParaRPr sz="1467">
              <a:solidFill>
                <a:schemeClr val="dk1"/>
              </a:solidFill>
            </a:endParaRPr>
          </a:p>
        </p:txBody>
      </p:sp>
      <p:pic>
        <p:nvPicPr>
          <p:cNvPr id="486" name="Google Shape;486;p11"/>
          <p:cNvPicPr preferRelativeResize="0"/>
          <p:nvPr/>
        </p:nvPicPr>
        <p:blipFill rotWithShape="1">
          <a:blip r:embed="rId3">
            <a:alphaModFix/>
          </a:blip>
          <a:srcRect b="0" l="0" r="0" t="0"/>
          <a:stretch/>
        </p:blipFill>
        <p:spPr>
          <a:xfrm>
            <a:off x="6624872" y="4938350"/>
            <a:ext cx="2761173" cy="274320"/>
          </a:xfrm>
          <a:prstGeom prst="rect">
            <a:avLst/>
          </a:prstGeom>
          <a:noFill/>
          <a:ln>
            <a:noFill/>
          </a:ln>
        </p:spPr>
      </p:pic>
      <p:grpSp>
        <p:nvGrpSpPr>
          <p:cNvPr id="487" name="Google Shape;487;p11"/>
          <p:cNvGrpSpPr/>
          <p:nvPr/>
        </p:nvGrpSpPr>
        <p:grpSpPr>
          <a:xfrm>
            <a:off x="6194100" y="2451984"/>
            <a:ext cx="4954800" cy="1907381"/>
            <a:chOff x="4838350" y="1708050"/>
            <a:chExt cx="3716100" cy="1404000"/>
          </a:xfrm>
        </p:grpSpPr>
        <p:sp>
          <p:nvSpPr>
            <p:cNvPr id="488" name="Google Shape;488;p11"/>
            <p:cNvSpPr/>
            <p:nvPr/>
          </p:nvSpPr>
          <p:spPr>
            <a:xfrm>
              <a:off x="4838350" y="1708050"/>
              <a:ext cx="3716100" cy="1404000"/>
            </a:xfrm>
            <a:prstGeom prst="roundRect">
              <a:avLst>
                <a:gd fmla="val 4580" name="adj"/>
              </a:avLst>
            </a:prstGeom>
            <a:solidFill>
              <a:srgbClr val="FFFFFF"/>
            </a:solidFill>
            <a:ln>
              <a:noFill/>
            </a:ln>
            <a:effectLst>
              <a:outerShdw blurRad="128588" rotWithShape="0" algn="bl" dir="5400000" dist="19050">
                <a:srgbClr val="8FB2D1">
                  <a:alpha val="49019"/>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89" name="Google Shape;489;p11"/>
            <p:cNvSpPr txBox="1"/>
            <p:nvPr/>
          </p:nvSpPr>
          <p:spPr>
            <a:xfrm>
              <a:off x="5018400" y="2151645"/>
              <a:ext cx="3293700" cy="836700"/>
            </a:xfrm>
            <a:prstGeom prst="rect">
              <a:avLst/>
            </a:prstGeom>
            <a:noFill/>
            <a:ln>
              <a:noFill/>
            </a:ln>
          </p:spPr>
          <p:txBody>
            <a:bodyPr anchorCtr="0" anchor="t" bIns="45700" lIns="91425" spcFirstLastPara="1" rIns="91425" wrap="square" tIns="45700">
              <a:noAutofit/>
            </a:bodyPr>
            <a:lstStyle/>
            <a:p>
              <a:pPr indent="0" lvl="0" marL="118530" marR="0" rtl="0" algn="l">
                <a:lnSpc>
                  <a:spcPct val="90000"/>
                </a:lnSpc>
                <a:spcBef>
                  <a:spcPts val="1067"/>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The industry standard that enables CISOs, ITSMs, and Data Governance Officers full data discovery and remediation tools to meet and maintain compliance.</a:t>
              </a:r>
              <a:endParaRPr b="0" i="0" sz="1200" u="none" cap="none" strike="noStrike">
                <a:solidFill>
                  <a:schemeClr val="dk1"/>
                </a:solidFill>
                <a:latin typeface="Calibri"/>
                <a:ea typeface="Calibri"/>
                <a:cs typeface="Calibri"/>
                <a:sym typeface="Calibri"/>
              </a:endParaRPr>
            </a:p>
          </p:txBody>
        </p:sp>
        <p:pic>
          <p:nvPicPr>
            <p:cNvPr id="490" name="Google Shape;490;p11"/>
            <p:cNvPicPr preferRelativeResize="0"/>
            <p:nvPr/>
          </p:nvPicPr>
          <p:blipFill rotWithShape="1">
            <a:blip r:embed="rId4">
              <a:alphaModFix/>
            </a:blip>
            <a:srcRect b="0" l="0" r="0" t="0"/>
            <a:stretch/>
          </p:blipFill>
          <p:spPr>
            <a:xfrm>
              <a:off x="5162400" y="1913681"/>
              <a:ext cx="2004768" cy="205740"/>
            </a:xfrm>
            <a:prstGeom prst="rect">
              <a:avLst/>
            </a:prstGeom>
            <a:noFill/>
            <a:ln>
              <a:noFill/>
            </a:ln>
          </p:spPr>
        </p:pic>
      </p:grpSp>
      <p:grpSp>
        <p:nvGrpSpPr>
          <p:cNvPr id="491" name="Google Shape;491;p11"/>
          <p:cNvGrpSpPr/>
          <p:nvPr/>
        </p:nvGrpSpPr>
        <p:grpSpPr>
          <a:xfrm>
            <a:off x="6194100" y="274409"/>
            <a:ext cx="4954800" cy="1822800"/>
            <a:chOff x="4838350" y="3387163"/>
            <a:chExt cx="3716100" cy="1367100"/>
          </a:xfrm>
        </p:grpSpPr>
        <p:sp>
          <p:nvSpPr>
            <p:cNvPr id="492" name="Google Shape;492;p11"/>
            <p:cNvSpPr/>
            <p:nvPr/>
          </p:nvSpPr>
          <p:spPr>
            <a:xfrm>
              <a:off x="4838350" y="3387163"/>
              <a:ext cx="3716100" cy="1367100"/>
            </a:xfrm>
            <a:prstGeom prst="roundRect">
              <a:avLst>
                <a:gd fmla="val 4580" name="adj"/>
              </a:avLst>
            </a:prstGeom>
            <a:solidFill>
              <a:srgbClr val="FFFFFF"/>
            </a:solidFill>
            <a:ln>
              <a:noFill/>
            </a:ln>
            <a:effectLst>
              <a:outerShdw blurRad="128588" rotWithShape="0" algn="bl" dir="5400000" dist="19050">
                <a:srgbClr val="8FB2D1">
                  <a:alpha val="49019"/>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93" name="Google Shape;493;p11"/>
            <p:cNvSpPr txBox="1"/>
            <p:nvPr/>
          </p:nvSpPr>
          <p:spPr>
            <a:xfrm>
              <a:off x="5018400" y="3762586"/>
              <a:ext cx="3350100" cy="920700"/>
            </a:xfrm>
            <a:prstGeom prst="rect">
              <a:avLst/>
            </a:prstGeom>
            <a:noFill/>
            <a:ln>
              <a:noFill/>
            </a:ln>
          </p:spPr>
          <p:txBody>
            <a:bodyPr anchorCtr="0" anchor="t" bIns="45700" lIns="91425" spcFirstLastPara="1" rIns="91425" wrap="square" tIns="45700">
              <a:noAutofit/>
            </a:bodyPr>
            <a:lstStyle/>
            <a:p>
              <a:pPr indent="0" lvl="0" marL="118530" marR="0" rtl="0" algn="l">
                <a:lnSpc>
                  <a:spcPct val="90000"/>
                </a:lnSpc>
                <a:spcBef>
                  <a:spcPts val="1067"/>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The most comprehensive data discovery solution that empowers CISOs, ITSMs and Risk Managers with full visibility of all their data along with risk insights. </a:t>
              </a:r>
              <a:endParaRPr b="0" i="0" sz="1200" u="none" cap="none" strike="noStrike">
                <a:solidFill>
                  <a:schemeClr val="dk1"/>
                </a:solidFill>
                <a:latin typeface="Calibri"/>
                <a:ea typeface="Calibri"/>
                <a:cs typeface="Calibri"/>
                <a:sym typeface="Calibri"/>
              </a:endParaRPr>
            </a:p>
          </p:txBody>
        </p:sp>
        <p:pic>
          <p:nvPicPr>
            <p:cNvPr id="494" name="Google Shape;494;p11"/>
            <p:cNvPicPr preferRelativeResize="0"/>
            <p:nvPr/>
          </p:nvPicPr>
          <p:blipFill rotWithShape="1">
            <a:blip r:embed="rId5">
              <a:alphaModFix/>
            </a:blip>
            <a:srcRect b="0" l="0" r="0" t="0"/>
            <a:stretch/>
          </p:blipFill>
          <p:spPr>
            <a:xfrm>
              <a:off x="5162400" y="3588037"/>
              <a:ext cx="2131562" cy="205740"/>
            </a:xfrm>
            <a:prstGeom prst="rect">
              <a:avLst/>
            </a:prstGeom>
            <a:noFill/>
            <a:ln>
              <a:noFill/>
            </a:ln>
          </p:spPr>
        </p:pic>
      </p:grpSp>
      <p:pic>
        <p:nvPicPr>
          <p:cNvPr descr="Logo&#10;&#10;Description automatically generated with medium confidence" id="495" name="Google Shape;495;p11"/>
          <p:cNvPicPr preferRelativeResize="0"/>
          <p:nvPr/>
        </p:nvPicPr>
        <p:blipFill rotWithShape="1">
          <a:blip r:embed="rId6">
            <a:alphaModFix/>
          </a:blip>
          <a:srcRect b="0" l="0" r="0" t="0"/>
          <a:stretch/>
        </p:blipFill>
        <p:spPr>
          <a:xfrm>
            <a:off x="419467" y="3230533"/>
            <a:ext cx="4954933" cy="57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5"/>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1" name="Google Shape;501;p15"/>
          <p:cNvSpPr txBox="1"/>
          <p:nvPr>
            <p:ph type="title"/>
          </p:nvPr>
        </p:nvSpPr>
        <p:spPr>
          <a:xfrm>
            <a:off x="334392" y="365125"/>
            <a:ext cx="11523216" cy="81924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Enterprise Recon Features</a:t>
            </a:r>
            <a:endParaRPr/>
          </a:p>
        </p:txBody>
      </p:sp>
      <p:pic>
        <p:nvPicPr>
          <p:cNvPr descr="Table&#10;&#10;Description automatically generated" id="502" name="Google Shape;502;p15"/>
          <p:cNvPicPr preferRelativeResize="0"/>
          <p:nvPr/>
        </p:nvPicPr>
        <p:blipFill rotWithShape="1">
          <a:blip r:embed="rId3">
            <a:alphaModFix/>
          </a:blip>
          <a:srcRect b="1147" l="0" r="0" t="0"/>
          <a:stretch/>
        </p:blipFill>
        <p:spPr>
          <a:xfrm>
            <a:off x="2444281" y="1184368"/>
            <a:ext cx="6764374" cy="55132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0"/>
          <p:cNvSpPr txBox="1"/>
          <p:nvPr>
            <p:ph idx="12" type="sldNum"/>
          </p:nvPr>
        </p:nvSpPr>
        <p:spPr>
          <a:xfrm>
            <a:off x="10638140" y="6332535"/>
            <a:ext cx="121946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8" name="Google Shape;508;p80"/>
          <p:cNvSpPr txBox="1"/>
          <p:nvPr>
            <p:ph type="title"/>
          </p:nvPr>
        </p:nvSpPr>
        <p:spPr>
          <a:xfrm>
            <a:off x="334392" y="365125"/>
            <a:ext cx="11523216" cy="81924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Enterprise Recon: Supported Platforms</a:t>
            </a:r>
            <a:endParaRPr/>
          </a:p>
        </p:txBody>
      </p:sp>
      <p:pic>
        <p:nvPicPr>
          <p:cNvPr id="509" name="Google Shape;509;p80"/>
          <p:cNvPicPr preferRelativeResize="0"/>
          <p:nvPr/>
        </p:nvPicPr>
        <p:blipFill rotWithShape="1">
          <a:blip r:embed="rId3">
            <a:alphaModFix/>
          </a:blip>
          <a:srcRect b="0" l="0" r="0" t="0"/>
          <a:stretch/>
        </p:blipFill>
        <p:spPr>
          <a:xfrm>
            <a:off x="409426" y="2019575"/>
            <a:ext cx="6014225" cy="2561050"/>
          </a:xfrm>
          <a:prstGeom prst="rect">
            <a:avLst/>
          </a:prstGeom>
          <a:noFill/>
          <a:ln>
            <a:noFill/>
          </a:ln>
        </p:spPr>
      </p:pic>
      <p:grpSp>
        <p:nvGrpSpPr>
          <p:cNvPr id="510" name="Google Shape;510;p80"/>
          <p:cNvGrpSpPr/>
          <p:nvPr/>
        </p:nvGrpSpPr>
        <p:grpSpPr>
          <a:xfrm>
            <a:off x="6459030" y="2546810"/>
            <a:ext cx="5398910" cy="1629264"/>
            <a:chOff x="6458846" y="2546890"/>
            <a:chExt cx="5733153" cy="1727929"/>
          </a:xfrm>
        </p:grpSpPr>
        <p:pic>
          <p:nvPicPr>
            <p:cNvPr id="511" name="Google Shape;511;p80"/>
            <p:cNvPicPr preferRelativeResize="0"/>
            <p:nvPr/>
          </p:nvPicPr>
          <p:blipFill rotWithShape="1">
            <a:blip r:embed="rId4">
              <a:alphaModFix/>
            </a:blip>
            <a:srcRect b="0" l="0" r="2729" t="0"/>
            <a:stretch/>
          </p:blipFill>
          <p:spPr>
            <a:xfrm>
              <a:off x="6458846" y="2546890"/>
              <a:ext cx="5733153" cy="1727929"/>
            </a:xfrm>
            <a:prstGeom prst="rect">
              <a:avLst/>
            </a:prstGeom>
            <a:noFill/>
            <a:ln>
              <a:noFill/>
            </a:ln>
          </p:spPr>
        </p:pic>
        <p:sp>
          <p:nvSpPr>
            <p:cNvPr id="512" name="Google Shape;512;p80"/>
            <p:cNvSpPr/>
            <p:nvPr/>
          </p:nvSpPr>
          <p:spPr>
            <a:xfrm>
              <a:off x="11282255" y="3037958"/>
              <a:ext cx="575353" cy="3493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81"/>
          <p:cNvPicPr preferRelativeResize="0"/>
          <p:nvPr/>
        </p:nvPicPr>
        <p:blipFill rotWithShape="1">
          <a:blip r:embed="rId3">
            <a:alphaModFix/>
          </a:blip>
          <a:srcRect b="27698" l="32883" r="33499" t="28408"/>
          <a:stretch/>
        </p:blipFill>
        <p:spPr>
          <a:xfrm>
            <a:off x="5537966" y="4455128"/>
            <a:ext cx="497249" cy="458791"/>
          </a:xfrm>
          <a:prstGeom prst="rect">
            <a:avLst/>
          </a:prstGeom>
          <a:noFill/>
          <a:ln>
            <a:noFill/>
          </a:ln>
        </p:spPr>
      </p:pic>
      <p:pic>
        <p:nvPicPr>
          <p:cNvPr id="519" name="Google Shape;519;p81"/>
          <p:cNvPicPr preferRelativeResize="0"/>
          <p:nvPr/>
        </p:nvPicPr>
        <p:blipFill rotWithShape="1">
          <a:blip r:embed="rId4">
            <a:alphaModFix/>
          </a:blip>
          <a:srcRect b="27698" l="32883" r="33499" t="28408"/>
          <a:stretch/>
        </p:blipFill>
        <p:spPr>
          <a:xfrm>
            <a:off x="5642606" y="2726278"/>
            <a:ext cx="497249" cy="458791"/>
          </a:xfrm>
          <a:prstGeom prst="rect">
            <a:avLst/>
          </a:prstGeom>
          <a:noFill/>
          <a:ln>
            <a:noFill/>
          </a:ln>
        </p:spPr>
      </p:pic>
      <p:pic>
        <p:nvPicPr>
          <p:cNvPr id="520" name="Google Shape;520;p81"/>
          <p:cNvPicPr preferRelativeResize="0"/>
          <p:nvPr/>
        </p:nvPicPr>
        <p:blipFill rotWithShape="1">
          <a:blip r:embed="rId5">
            <a:alphaModFix/>
          </a:blip>
          <a:srcRect b="0" l="0" r="0" t="0"/>
          <a:stretch/>
        </p:blipFill>
        <p:spPr>
          <a:xfrm>
            <a:off x="1247836" y="1004605"/>
            <a:ext cx="3199018" cy="5153830"/>
          </a:xfrm>
          <a:prstGeom prst="rect">
            <a:avLst/>
          </a:prstGeom>
          <a:noFill/>
          <a:ln>
            <a:noFill/>
          </a:ln>
        </p:spPr>
      </p:pic>
      <p:pic>
        <p:nvPicPr>
          <p:cNvPr id="521" name="Google Shape;521;p81"/>
          <p:cNvPicPr preferRelativeResize="0"/>
          <p:nvPr/>
        </p:nvPicPr>
        <p:blipFill rotWithShape="1">
          <a:blip r:embed="rId6">
            <a:alphaModFix/>
          </a:blip>
          <a:srcRect b="20569" l="32277" r="25075" t="12473"/>
          <a:stretch/>
        </p:blipFill>
        <p:spPr>
          <a:xfrm>
            <a:off x="8798159" y="974652"/>
            <a:ext cx="280690" cy="311422"/>
          </a:xfrm>
          <a:prstGeom prst="rect">
            <a:avLst/>
          </a:prstGeom>
          <a:noFill/>
          <a:ln>
            <a:noFill/>
          </a:ln>
        </p:spPr>
      </p:pic>
      <p:pic>
        <p:nvPicPr>
          <p:cNvPr id="522" name="Google Shape;522;p81"/>
          <p:cNvPicPr preferRelativeResize="0"/>
          <p:nvPr/>
        </p:nvPicPr>
        <p:blipFill rotWithShape="1">
          <a:blip r:embed="rId7">
            <a:alphaModFix/>
          </a:blip>
          <a:srcRect b="0" l="0" r="0" t="0"/>
          <a:stretch/>
        </p:blipFill>
        <p:spPr>
          <a:xfrm>
            <a:off x="8814111" y="1983444"/>
            <a:ext cx="279400" cy="304800"/>
          </a:xfrm>
          <a:prstGeom prst="rect">
            <a:avLst/>
          </a:prstGeom>
          <a:noFill/>
          <a:ln>
            <a:noFill/>
          </a:ln>
        </p:spPr>
      </p:pic>
      <p:pic>
        <p:nvPicPr>
          <p:cNvPr id="523" name="Google Shape;523;p81"/>
          <p:cNvPicPr preferRelativeResize="0"/>
          <p:nvPr/>
        </p:nvPicPr>
        <p:blipFill rotWithShape="1">
          <a:blip r:embed="rId8">
            <a:alphaModFix/>
          </a:blip>
          <a:srcRect b="0" l="0" r="0" t="0"/>
          <a:stretch/>
        </p:blipFill>
        <p:spPr>
          <a:xfrm>
            <a:off x="8821087" y="3108210"/>
            <a:ext cx="279400" cy="304800"/>
          </a:xfrm>
          <a:prstGeom prst="rect">
            <a:avLst/>
          </a:prstGeom>
          <a:noFill/>
          <a:ln>
            <a:noFill/>
          </a:ln>
        </p:spPr>
      </p:pic>
      <p:pic>
        <p:nvPicPr>
          <p:cNvPr id="524" name="Google Shape;524;p81"/>
          <p:cNvPicPr preferRelativeResize="0"/>
          <p:nvPr/>
        </p:nvPicPr>
        <p:blipFill rotWithShape="1">
          <a:blip r:embed="rId9">
            <a:alphaModFix/>
          </a:blip>
          <a:srcRect b="0" l="0" r="0" t="0"/>
          <a:stretch/>
        </p:blipFill>
        <p:spPr>
          <a:xfrm>
            <a:off x="8856040" y="5912479"/>
            <a:ext cx="279400" cy="383097"/>
          </a:xfrm>
          <a:prstGeom prst="rect">
            <a:avLst/>
          </a:prstGeom>
          <a:noFill/>
          <a:ln>
            <a:noFill/>
          </a:ln>
        </p:spPr>
      </p:pic>
      <p:pic>
        <p:nvPicPr>
          <p:cNvPr id="525" name="Google Shape;525;p81"/>
          <p:cNvPicPr preferRelativeResize="0"/>
          <p:nvPr/>
        </p:nvPicPr>
        <p:blipFill rotWithShape="1">
          <a:blip r:embed="rId9">
            <a:alphaModFix/>
          </a:blip>
          <a:srcRect b="0" l="0" r="0" t="0"/>
          <a:stretch/>
        </p:blipFill>
        <p:spPr>
          <a:xfrm>
            <a:off x="8811466" y="4533015"/>
            <a:ext cx="279400" cy="304800"/>
          </a:xfrm>
          <a:prstGeom prst="rect">
            <a:avLst/>
          </a:prstGeom>
          <a:noFill/>
          <a:ln>
            <a:noFill/>
          </a:ln>
        </p:spPr>
      </p:pic>
      <p:pic>
        <p:nvPicPr>
          <p:cNvPr id="526" name="Google Shape;526;p81"/>
          <p:cNvPicPr preferRelativeResize="0"/>
          <p:nvPr/>
        </p:nvPicPr>
        <p:blipFill rotWithShape="1">
          <a:blip r:embed="rId10">
            <a:alphaModFix/>
          </a:blip>
          <a:srcRect b="22207" l="29265" r="24313" t="21398"/>
          <a:stretch/>
        </p:blipFill>
        <p:spPr>
          <a:xfrm>
            <a:off x="5452383" y="5348947"/>
            <a:ext cx="549731" cy="471937"/>
          </a:xfrm>
          <a:prstGeom prst="rect">
            <a:avLst/>
          </a:prstGeom>
          <a:noFill/>
          <a:ln>
            <a:noFill/>
          </a:ln>
        </p:spPr>
      </p:pic>
      <p:pic>
        <p:nvPicPr>
          <p:cNvPr id="527" name="Google Shape;527;p81"/>
          <p:cNvPicPr preferRelativeResize="0"/>
          <p:nvPr/>
        </p:nvPicPr>
        <p:blipFill rotWithShape="1">
          <a:blip r:embed="rId11">
            <a:alphaModFix/>
          </a:blip>
          <a:srcRect b="15463" l="4950" r="5279" t="21649"/>
          <a:stretch/>
        </p:blipFill>
        <p:spPr>
          <a:xfrm>
            <a:off x="9895296" y="3333656"/>
            <a:ext cx="1161669" cy="268802"/>
          </a:xfrm>
          <a:prstGeom prst="rect">
            <a:avLst/>
          </a:prstGeom>
          <a:noFill/>
          <a:ln>
            <a:noFill/>
          </a:ln>
        </p:spPr>
      </p:pic>
      <p:pic>
        <p:nvPicPr>
          <p:cNvPr id="528" name="Google Shape;528;p81"/>
          <p:cNvPicPr preferRelativeResize="0"/>
          <p:nvPr/>
        </p:nvPicPr>
        <p:blipFill rotWithShape="1">
          <a:blip r:embed="rId12">
            <a:alphaModFix/>
          </a:blip>
          <a:srcRect b="0" l="0" r="0" t="0"/>
          <a:stretch/>
        </p:blipFill>
        <p:spPr>
          <a:xfrm>
            <a:off x="10864746" y="2902849"/>
            <a:ext cx="986456" cy="237493"/>
          </a:xfrm>
          <a:prstGeom prst="rect">
            <a:avLst/>
          </a:prstGeom>
          <a:noFill/>
          <a:ln>
            <a:noFill/>
          </a:ln>
        </p:spPr>
      </p:pic>
      <p:pic>
        <p:nvPicPr>
          <p:cNvPr id="529" name="Google Shape;529;p81"/>
          <p:cNvPicPr preferRelativeResize="0"/>
          <p:nvPr/>
        </p:nvPicPr>
        <p:blipFill rotWithShape="1">
          <a:blip r:embed="rId13">
            <a:alphaModFix/>
          </a:blip>
          <a:srcRect b="0" l="0" r="0" t="0"/>
          <a:stretch/>
        </p:blipFill>
        <p:spPr>
          <a:xfrm>
            <a:off x="9915569" y="2925769"/>
            <a:ext cx="865212" cy="227901"/>
          </a:xfrm>
          <a:prstGeom prst="rect">
            <a:avLst/>
          </a:prstGeom>
          <a:noFill/>
          <a:ln>
            <a:noFill/>
          </a:ln>
        </p:spPr>
      </p:pic>
      <p:pic>
        <p:nvPicPr>
          <p:cNvPr id="530" name="Google Shape;530;p81"/>
          <p:cNvPicPr preferRelativeResize="0"/>
          <p:nvPr/>
        </p:nvPicPr>
        <p:blipFill rotWithShape="1">
          <a:blip r:embed="rId14">
            <a:alphaModFix/>
          </a:blip>
          <a:srcRect b="7360" l="9241" r="8581" t="7591"/>
          <a:stretch/>
        </p:blipFill>
        <p:spPr>
          <a:xfrm>
            <a:off x="9199205" y="4163123"/>
            <a:ext cx="465739" cy="450301"/>
          </a:xfrm>
          <a:prstGeom prst="rect">
            <a:avLst/>
          </a:prstGeom>
          <a:noFill/>
          <a:ln>
            <a:noFill/>
          </a:ln>
        </p:spPr>
      </p:pic>
      <p:pic>
        <p:nvPicPr>
          <p:cNvPr id="531" name="Google Shape;531;p81"/>
          <p:cNvPicPr preferRelativeResize="0"/>
          <p:nvPr/>
        </p:nvPicPr>
        <p:blipFill rotWithShape="1">
          <a:blip r:embed="rId15">
            <a:alphaModFix/>
          </a:blip>
          <a:srcRect b="0" l="0" r="0" t="0"/>
          <a:stretch/>
        </p:blipFill>
        <p:spPr>
          <a:xfrm>
            <a:off x="11037578" y="4255613"/>
            <a:ext cx="851822" cy="312462"/>
          </a:xfrm>
          <a:prstGeom prst="rect">
            <a:avLst/>
          </a:prstGeom>
          <a:noFill/>
          <a:ln>
            <a:noFill/>
          </a:ln>
        </p:spPr>
      </p:pic>
      <p:sp>
        <p:nvSpPr>
          <p:cNvPr id="532" name="Google Shape;532;p81"/>
          <p:cNvSpPr txBox="1"/>
          <p:nvPr/>
        </p:nvSpPr>
        <p:spPr>
          <a:xfrm>
            <a:off x="9102302" y="1526028"/>
            <a:ext cx="2739300" cy="2538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File Server Network Storage NAS</a:t>
            </a:r>
            <a:endParaRPr b="0" i="0" sz="1050" u="none" cap="none" strike="noStrike">
              <a:solidFill>
                <a:schemeClr val="lt1"/>
              </a:solidFill>
              <a:latin typeface="Arial"/>
              <a:ea typeface="Arial"/>
              <a:cs typeface="Arial"/>
              <a:sym typeface="Arial"/>
            </a:endParaRPr>
          </a:p>
        </p:txBody>
      </p:sp>
      <p:sp>
        <p:nvSpPr>
          <p:cNvPr id="533" name="Google Shape;533;p81"/>
          <p:cNvSpPr txBox="1"/>
          <p:nvPr/>
        </p:nvSpPr>
        <p:spPr>
          <a:xfrm>
            <a:off x="9070118" y="2469016"/>
            <a:ext cx="2781000" cy="2538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Cloud Services and Applications</a:t>
            </a:r>
            <a:endParaRPr b="0" i="0" sz="1400" u="none" cap="none" strike="noStrike">
              <a:solidFill>
                <a:schemeClr val="lt1"/>
              </a:solidFill>
              <a:latin typeface="Arial"/>
              <a:ea typeface="Arial"/>
              <a:cs typeface="Arial"/>
              <a:sym typeface="Arial"/>
            </a:endParaRPr>
          </a:p>
        </p:txBody>
      </p:sp>
      <p:sp>
        <p:nvSpPr>
          <p:cNvPr id="534" name="Google Shape;534;p81"/>
          <p:cNvSpPr txBox="1"/>
          <p:nvPr/>
        </p:nvSpPr>
        <p:spPr>
          <a:xfrm>
            <a:off x="9102302" y="3807568"/>
            <a:ext cx="2781000" cy="2538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Databases</a:t>
            </a:r>
            <a:endParaRPr b="1" i="0" sz="1050" u="none" cap="none" strike="noStrike">
              <a:solidFill>
                <a:schemeClr val="lt1"/>
              </a:solidFill>
              <a:latin typeface="Arial"/>
              <a:ea typeface="Arial"/>
              <a:cs typeface="Arial"/>
              <a:sym typeface="Arial"/>
            </a:endParaRPr>
          </a:p>
        </p:txBody>
      </p:sp>
      <p:sp>
        <p:nvSpPr>
          <p:cNvPr id="535" name="Google Shape;535;p81"/>
          <p:cNvSpPr txBox="1"/>
          <p:nvPr/>
        </p:nvSpPr>
        <p:spPr>
          <a:xfrm>
            <a:off x="9102302" y="5204501"/>
            <a:ext cx="2814300" cy="2538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Email Server | On-Prem | Cloud</a:t>
            </a:r>
            <a:endParaRPr b="0" i="0" sz="1050" u="none" cap="none" strike="noStrike">
              <a:solidFill>
                <a:schemeClr val="lt1"/>
              </a:solidFill>
              <a:latin typeface="Arial"/>
              <a:ea typeface="Arial"/>
              <a:cs typeface="Arial"/>
              <a:sym typeface="Arial"/>
            </a:endParaRPr>
          </a:p>
        </p:txBody>
      </p:sp>
      <p:sp>
        <p:nvSpPr>
          <p:cNvPr id="536" name="Google Shape;536;p81"/>
          <p:cNvSpPr txBox="1"/>
          <p:nvPr/>
        </p:nvSpPr>
        <p:spPr>
          <a:xfrm>
            <a:off x="9102302" y="430517"/>
            <a:ext cx="2694900" cy="253800"/>
          </a:xfrm>
          <a:prstGeom prst="rect">
            <a:avLst/>
          </a:prstGeom>
          <a:solidFill>
            <a:schemeClr val="dk1"/>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Arial"/>
                <a:ea typeface="Arial"/>
                <a:cs typeface="Arial"/>
                <a:sym typeface="Arial"/>
              </a:rPr>
              <a:t>Servers | Workstations | Laptops</a:t>
            </a:r>
            <a:endParaRPr b="0" i="0" sz="1050" u="none" cap="none" strike="noStrike">
              <a:solidFill>
                <a:schemeClr val="lt1"/>
              </a:solidFill>
              <a:latin typeface="Arial"/>
              <a:ea typeface="Arial"/>
              <a:cs typeface="Arial"/>
              <a:sym typeface="Arial"/>
            </a:endParaRPr>
          </a:p>
        </p:txBody>
      </p:sp>
      <p:sp>
        <p:nvSpPr>
          <p:cNvPr id="537" name="Google Shape;537;p81"/>
          <p:cNvSpPr txBox="1"/>
          <p:nvPr/>
        </p:nvSpPr>
        <p:spPr>
          <a:xfrm>
            <a:off x="6091901" y="1755816"/>
            <a:ext cx="182291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A4580"/>
                </a:solidFill>
                <a:latin typeface="Arial"/>
                <a:ea typeface="Arial"/>
                <a:cs typeface="Arial"/>
                <a:sym typeface="Arial"/>
              </a:rPr>
              <a:t>Agents </a:t>
            </a:r>
            <a:endParaRPr b="0" i="0" sz="1600" u="none" cap="none" strike="noStrike">
              <a:solidFill>
                <a:srgbClr val="1A4580"/>
              </a:solidFill>
              <a:latin typeface="Arial"/>
              <a:ea typeface="Arial"/>
              <a:cs typeface="Arial"/>
              <a:sym typeface="Arial"/>
            </a:endParaRPr>
          </a:p>
        </p:txBody>
      </p:sp>
      <p:sp>
        <p:nvSpPr>
          <p:cNvPr id="538" name="Google Shape;538;p81"/>
          <p:cNvSpPr txBox="1"/>
          <p:nvPr/>
        </p:nvSpPr>
        <p:spPr>
          <a:xfrm rot="-2146716">
            <a:off x="4815976" y="3419668"/>
            <a:ext cx="1144463" cy="3075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1A4580"/>
                </a:solidFill>
                <a:latin typeface="Arial"/>
                <a:ea typeface="Arial"/>
                <a:cs typeface="Arial"/>
                <a:sym typeface="Arial"/>
              </a:rPr>
              <a:t>Port 11117</a:t>
            </a:r>
            <a:endParaRPr b="0" i="0" sz="1400" u="none" cap="none" strike="noStrike">
              <a:solidFill>
                <a:srgbClr val="1A4580"/>
              </a:solidFill>
              <a:latin typeface="Arial"/>
              <a:ea typeface="Arial"/>
              <a:cs typeface="Arial"/>
              <a:sym typeface="Arial"/>
            </a:endParaRPr>
          </a:p>
        </p:txBody>
      </p:sp>
      <p:cxnSp>
        <p:nvCxnSpPr>
          <p:cNvPr id="539" name="Google Shape;539;p81"/>
          <p:cNvCxnSpPr/>
          <p:nvPr/>
        </p:nvCxnSpPr>
        <p:spPr>
          <a:xfrm flipH="1" rot="10800000">
            <a:off x="4455319" y="2910501"/>
            <a:ext cx="1527036" cy="893109"/>
          </a:xfrm>
          <a:prstGeom prst="straightConnector1">
            <a:avLst/>
          </a:prstGeom>
          <a:noFill/>
          <a:ln cap="flat" cmpd="sng" w="57150">
            <a:solidFill>
              <a:srgbClr val="1A4580"/>
            </a:solidFill>
            <a:prstDash val="solid"/>
            <a:round/>
            <a:headEnd len="med" w="med" type="triangle"/>
            <a:tailEnd len="sm" w="sm" type="none"/>
          </a:ln>
          <a:effectLst>
            <a:outerShdw blurRad="40000" rotWithShape="0" dir="5400000" dist="23000">
              <a:srgbClr val="000000">
                <a:alpha val="34509"/>
              </a:srgbClr>
            </a:outerShdw>
          </a:effectLst>
        </p:spPr>
      </p:cxnSp>
      <p:pic>
        <p:nvPicPr>
          <p:cNvPr id="540" name="Google Shape;540;p81"/>
          <p:cNvPicPr preferRelativeResize="0"/>
          <p:nvPr/>
        </p:nvPicPr>
        <p:blipFill rotWithShape="1">
          <a:blip r:embed="rId16">
            <a:alphaModFix/>
          </a:blip>
          <a:srcRect b="33625" l="11407" r="4747" t="14294"/>
          <a:stretch/>
        </p:blipFill>
        <p:spPr>
          <a:xfrm>
            <a:off x="9637288" y="711348"/>
            <a:ext cx="1908435" cy="666045"/>
          </a:xfrm>
          <a:prstGeom prst="rect">
            <a:avLst/>
          </a:prstGeom>
          <a:noFill/>
          <a:ln>
            <a:noFill/>
          </a:ln>
        </p:spPr>
      </p:pic>
      <p:pic>
        <p:nvPicPr>
          <p:cNvPr id="541" name="Google Shape;541;p81"/>
          <p:cNvPicPr preferRelativeResize="0"/>
          <p:nvPr/>
        </p:nvPicPr>
        <p:blipFill rotWithShape="1">
          <a:blip r:embed="rId17">
            <a:alphaModFix/>
          </a:blip>
          <a:srcRect b="19846" l="15267" r="16794" t="18320"/>
          <a:stretch/>
        </p:blipFill>
        <p:spPr>
          <a:xfrm>
            <a:off x="10834371" y="819086"/>
            <a:ext cx="430941" cy="295272"/>
          </a:xfrm>
          <a:prstGeom prst="rect">
            <a:avLst/>
          </a:prstGeom>
          <a:noFill/>
          <a:ln>
            <a:noFill/>
          </a:ln>
        </p:spPr>
      </p:pic>
      <p:pic>
        <p:nvPicPr>
          <p:cNvPr id="542" name="Google Shape;542;p81"/>
          <p:cNvPicPr preferRelativeResize="0"/>
          <p:nvPr/>
        </p:nvPicPr>
        <p:blipFill rotWithShape="1">
          <a:blip r:embed="rId18">
            <a:alphaModFix/>
          </a:blip>
          <a:srcRect b="0" l="0" r="0" t="0"/>
          <a:stretch/>
        </p:blipFill>
        <p:spPr>
          <a:xfrm>
            <a:off x="5208561" y="1541806"/>
            <a:ext cx="2635763" cy="328742"/>
          </a:xfrm>
          <a:prstGeom prst="rect">
            <a:avLst/>
          </a:prstGeom>
          <a:noFill/>
          <a:ln>
            <a:noFill/>
          </a:ln>
        </p:spPr>
      </p:pic>
      <p:pic>
        <p:nvPicPr>
          <p:cNvPr id="543" name="Google Shape;543;p81"/>
          <p:cNvPicPr preferRelativeResize="0"/>
          <p:nvPr/>
        </p:nvPicPr>
        <p:blipFill rotWithShape="1">
          <a:blip r:embed="rId19">
            <a:alphaModFix/>
          </a:blip>
          <a:srcRect b="0" l="0" r="0" t="0"/>
          <a:stretch/>
        </p:blipFill>
        <p:spPr>
          <a:xfrm>
            <a:off x="6951320" y="4442981"/>
            <a:ext cx="428933" cy="492297"/>
          </a:xfrm>
          <a:prstGeom prst="rect">
            <a:avLst/>
          </a:prstGeom>
          <a:noFill/>
          <a:ln>
            <a:noFill/>
          </a:ln>
        </p:spPr>
      </p:pic>
      <p:pic>
        <p:nvPicPr>
          <p:cNvPr id="544" name="Google Shape;544;p81"/>
          <p:cNvPicPr preferRelativeResize="0"/>
          <p:nvPr/>
        </p:nvPicPr>
        <p:blipFill rotWithShape="1">
          <a:blip r:embed="rId20">
            <a:alphaModFix/>
          </a:blip>
          <a:srcRect b="0" l="0" r="0" t="0"/>
          <a:stretch/>
        </p:blipFill>
        <p:spPr>
          <a:xfrm flipH="1" rot="10800000">
            <a:off x="6951320" y="2737212"/>
            <a:ext cx="424502" cy="405865"/>
          </a:xfrm>
          <a:prstGeom prst="rect">
            <a:avLst/>
          </a:prstGeom>
          <a:noFill/>
          <a:ln>
            <a:noFill/>
          </a:ln>
        </p:spPr>
      </p:pic>
      <p:sp>
        <p:nvSpPr>
          <p:cNvPr id="545" name="Google Shape;545;p81"/>
          <p:cNvSpPr txBox="1"/>
          <p:nvPr>
            <p:ph type="title"/>
          </p:nvPr>
        </p:nvSpPr>
        <p:spPr>
          <a:xfrm>
            <a:off x="240522" y="316800"/>
            <a:ext cx="8460000" cy="819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a:t>Architecture</a:t>
            </a:r>
            <a:endParaRPr/>
          </a:p>
        </p:txBody>
      </p:sp>
      <p:pic>
        <p:nvPicPr>
          <p:cNvPr descr="Network Attached Storage / NAS Systems Category Icon | Network attached  storage, Nas network attached storage, Data storage" id="546" name="Google Shape;546;p81"/>
          <p:cNvPicPr preferRelativeResize="0"/>
          <p:nvPr/>
        </p:nvPicPr>
        <p:blipFill rotWithShape="1">
          <a:blip r:embed="rId21">
            <a:alphaModFix/>
          </a:blip>
          <a:srcRect b="17954" l="0" r="0" t="16402"/>
          <a:stretch/>
        </p:blipFill>
        <p:spPr>
          <a:xfrm>
            <a:off x="10079371" y="1831376"/>
            <a:ext cx="871042" cy="571768"/>
          </a:xfrm>
          <a:prstGeom prst="rect">
            <a:avLst/>
          </a:prstGeom>
          <a:noFill/>
          <a:ln>
            <a:noFill/>
          </a:ln>
        </p:spPr>
      </p:pic>
      <p:pic>
        <p:nvPicPr>
          <p:cNvPr id="547" name="Google Shape;547;p81"/>
          <p:cNvPicPr preferRelativeResize="0"/>
          <p:nvPr/>
        </p:nvPicPr>
        <p:blipFill rotWithShape="1">
          <a:blip r:embed="rId22">
            <a:alphaModFix/>
          </a:blip>
          <a:srcRect b="0" l="0" r="0" t="0"/>
          <a:stretch/>
        </p:blipFill>
        <p:spPr>
          <a:xfrm>
            <a:off x="11166805" y="3197422"/>
            <a:ext cx="616313" cy="457613"/>
          </a:xfrm>
          <a:prstGeom prst="rect">
            <a:avLst/>
          </a:prstGeom>
          <a:noFill/>
          <a:ln>
            <a:noFill/>
          </a:ln>
        </p:spPr>
      </p:pic>
      <p:pic>
        <p:nvPicPr>
          <p:cNvPr id="548" name="Google Shape;548;p81"/>
          <p:cNvPicPr preferRelativeResize="0"/>
          <p:nvPr/>
        </p:nvPicPr>
        <p:blipFill rotWithShape="1">
          <a:blip r:embed="rId23">
            <a:alphaModFix/>
          </a:blip>
          <a:srcRect b="0" l="0" r="0" t="0"/>
          <a:stretch/>
        </p:blipFill>
        <p:spPr>
          <a:xfrm>
            <a:off x="9279703" y="2861504"/>
            <a:ext cx="551901" cy="290300"/>
          </a:xfrm>
          <a:prstGeom prst="rect">
            <a:avLst/>
          </a:prstGeom>
          <a:noFill/>
          <a:ln>
            <a:noFill/>
          </a:ln>
        </p:spPr>
      </p:pic>
      <p:pic>
        <p:nvPicPr>
          <p:cNvPr id="549" name="Google Shape;549;p81"/>
          <p:cNvPicPr preferRelativeResize="0"/>
          <p:nvPr/>
        </p:nvPicPr>
        <p:blipFill rotWithShape="1">
          <a:blip r:embed="rId24">
            <a:alphaModFix/>
          </a:blip>
          <a:srcRect b="0" l="0" r="0" t="0"/>
          <a:stretch/>
        </p:blipFill>
        <p:spPr>
          <a:xfrm>
            <a:off x="9268654" y="3188170"/>
            <a:ext cx="424502" cy="471937"/>
          </a:xfrm>
          <a:prstGeom prst="rect">
            <a:avLst/>
          </a:prstGeom>
          <a:noFill/>
          <a:ln>
            <a:noFill/>
          </a:ln>
        </p:spPr>
      </p:pic>
      <p:pic>
        <p:nvPicPr>
          <p:cNvPr id="550" name="Google Shape;550;p81"/>
          <p:cNvPicPr preferRelativeResize="0"/>
          <p:nvPr/>
        </p:nvPicPr>
        <p:blipFill rotWithShape="1">
          <a:blip r:embed="rId25">
            <a:alphaModFix/>
          </a:blip>
          <a:srcRect b="0" l="0" r="0" t="0"/>
          <a:stretch/>
        </p:blipFill>
        <p:spPr>
          <a:xfrm>
            <a:off x="9788884" y="4202967"/>
            <a:ext cx="1184143" cy="298703"/>
          </a:xfrm>
          <a:prstGeom prst="rect">
            <a:avLst/>
          </a:prstGeom>
          <a:noFill/>
          <a:ln>
            <a:noFill/>
          </a:ln>
        </p:spPr>
      </p:pic>
      <p:pic>
        <p:nvPicPr>
          <p:cNvPr id="551" name="Google Shape;551;p81"/>
          <p:cNvPicPr preferRelativeResize="0"/>
          <p:nvPr/>
        </p:nvPicPr>
        <p:blipFill rotWithShape="1">
          <a:blip r:embed="rId26">
            <a:alphaModFix/>
          </a:blip>
          <a:srcRect b="25171" l="1127" r="3836" t="23341"/>
          <a:stretch/>
        </p:blipFill>
        <p:spPr>
          <a:xfrm>
            <a:off x="10161022" y="4614884"/>
            <a:ext cx="749631" cy="437885"/>
          </a:xfrm>
          <a:prstGeom prst="rect">
            <a:avLst/>
          </a:prstGeom>
          <a:noFill/>
          <a:ln>
            <a:noFill/>
          </a:ln>
        </p:spPr>
      </p:pic>
      <p:pic>
        <p:nvPicPr>
          <p:cNvPr id="552" name="Google Shape;552;p81"/>
          <p:cNvPicPr preferRelativeResize="0"/>
          <p:nvPr/>
        </p:nvPicPr>
        <p:blipFill rotWithShape="1">
          <a:blip r:embed="rId27">
            <a:alphaModFix/>
          </a:blip>
          <a:srcRect b="20278" l="0" r="-4736" t="21994"/>
          <a:stretch/>
        </p:blipFill>
        <p:spPr>
          <a:xfrm>
            <a:off x="9190119" y="4732367"/>
            <a:ext cx="1006073" cy="374657"/>
          </a:xfrm>
          <a:prstGeom prst="rect">
            <a:avLst/>
          </a:prstGeom>
          <a:noFill/>
          <a:ln>
            <a:noFill/>
          </a:ln>
        </p:spPr>
      </p:pic>
      <p:pic>
        <p:nvPicPr>
          <p:cNvPr id="553" name="Google Shape;553;p81"/>
          <p:cNvPicPr preferRelativeResize="0"/>
          <p:nvPr/>
        </p:nvPicPr>
        <p:blipFill rotWithShape="1">
          <a:blip r:embed="rId28">
            <a:alphaModFix/>
          </a:blip>
          <a:srcRect b="0" l="0" r="0" t="0"/>
          <a:stretch/>
        </p:blipFill>
        <p:spPr>
          <a:xfrm>
            <a:off x="11000217" y="4725407"/>
            <a:ext cx="983368" cy="266281"/>
          </a:xfrm>
          <a:prstGeom prst="rect">
            <a:avLst/>
          </a:prstGeom>
          <a:noFill/>
          <a:ln>
            <a:noFill/>
          </a:ln>
        </p:spPr>
      </p:pic>
      <p:pic>
        <p:nvPicPr>
          <p:cNvPr id="554" name="Google Shape;554;p81"/>
          <p:cNvPicPr preferRelativeResize="0"/>
          <p:nvPr/>
        </p:nvPicPr>
        <p:blipFill rotWithShape="1">
          <a:blip r:embed="rId29">
            <a:alphaModFix/>
          </a:blip>
          <a:srcRect b="5059" l="3328" r="3936" t="7457"/>
          <a:stretch/>
        </p:blipFill>
        <p:spPr>
          <a:xfrm>
            <a:off x="9528282" y="5513760"/>
            <a:ext cx="1887355" cy="1226502"/>
          </a:xfrm>
          <a:prstGeom prst="rect">
            <a:avLst/>
          </a:prstGeom>
          <a:noFill/>
          <a:ln>
            <a:noFill/>
          </a:ln>
        </p:spPr>
      </p:pic>
      <p:pic>
        <p:nvPicPr>
          <p:cNvPr id="555" name="Google Shape;555;p81"/>
          <p:cNvPicPr preferRelativeResize="0"/>
          <p:nvPr/>
        </p:nvPicPr>
        <p:blipFill rotWithShape="1">
          <a:blip r:embed="rId30">
            <a:alphaModFix/>
          </a:blip>
          <a:srcRect b="25347" l="35298" r="27788" t="14227"/>
          <a:stretch/>
        </p:blipFill>
        <p:spPr>
          <a:xfrm>
            <a:off x="6161571" y="2321236"/>
            <a:ext cx="719196" cy="831952"/>
          </a:xfrm>
          <a:prstGeom prst="rect">
            <a:avLst/>
          </a:prstGeom>
          <a:noFill/>
          <a:ln>
            <a:noFill/>
          </a:ln>
        </p:spPr>
      </p:pic>
      <p:pic>
        <p:nvPicPr>
          <p:cNvPr id="556" name="Google Shape;556;p81"/>
          <p:cNvPicPr preferRelativeResize="0"/>
          <p:nvPr/>
        </p:nvPicPr>
        <p:blipFill rotWithShape="1">
          <a:blip r:embed="rId31">
            <a:alphaModFix/>
          </a:blip>
          <a:srcRect b="23136" l="33449" r="27396" t="15619"/>
          <a:stretch/>
        </p:blipFill>
        <p:spPr>
          <a:xfrm>
            <a:off x="6136683" y="4118321"/>
            <a:ext cx="752667" cy="831952"/>
          </a:xfrm>
          <a:prstGeom prst="rect">
            <a:avLst/>
          </a:prstGeom>
          <a:noFill/>
          <a:ln>
            <a:noFill/>
          </a:ln>
        </p:spPr>
      </p:pic>
      <p:sp>
        <p:nvSpPr>
          <p:cNvPr id="557" name="Google Shape;557;p81"/>
          <p:cNvSpPr txBox="1"/>
          <p:nvPr/>
        </p:nvSpPr>
        <p:spPr>
          <a:xfrm>
            <a:off x="156723" y="1648094"/>
            <a:ext cx="1545021"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Deployed as a software appliance from an ISO</a:t>
            </a:r>
            <a:endParaRPr b="0" i="0" sz="1400" u="none" cap="none" strike="noStrike">
              <a:solidFill>
                <a:srgbClr val="000000"/>
              </a:solidFill>
              <a:latin typeface="Arial"/>
              <a:ea typeface="Arial"/>
              <a:cs typeface="Arial"/>
              <a:sym typeface="Arial"/>
            </a:endParaRPr>
          </a:p>
        </p:txBody>
      </p:sp>
      <p:sp>
        <p:nvSpPr>
          <p:cNvPr id="558" name="Google Shape;558;p81"/>
          <p:cNvSpPr txBox="1"/>
          <p:nvPr/>
        </p:nvSpPr>
        <p:spPr>
          <a:xfrm>
            <a:off x="156724" y="4334005"/>
            <a:ext cx="1545021"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Ground Labs does not have access to your system or data</a:t>
            </a:r>
            <a:endParaRPr b="0" i="0" sz="1400" u="none" cap="none" strike="noStrike">
              <a:solidFill>
                <a:srgbClr val="000000"/>
              </a:solidFill>
              <a:latin typeface="Arial"/>
              <a:ea typeface="Arial"/>
              <a:cs typeface="Arial"/>
              <a:sym typeface="Arial"/>
            </a:endParaRPr>
          </a:p>
        </p:txBody>
      </p:sp>
      <p:sp>
        <p:nvSpPr>
          <p:cNvPr id="559" name="Google Shape;559;p81"/>
          <p:cNvSpPr txBox="1"/>
          <p:nvPr/>
        </p:nvSpPr>
        <p:spPr>
          <a:xfrm>
            <a:off x="5832382" y="5302851"/>
            <a:ext cx="1718948"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Locally installed on target or agents connect across the network to the target</a:t>
            </a:r>
            <a:endParaRPr b="0" i="0" sz="1400" u="none" cap="none" strike="noStrike">
              <a:solidFill>
                <a:srgbClr val="000000"/>
              </a:solidFill>
              <a:latin typeface="Arial"/>
              <a:ea typeface="Arial"/>
              <a:cs typeface="Arial"/>
              <a:sym typeface="Arial"/>
            </a:endParaRPr>
          </a:p>
        </p:txBody>
      </p:sp>
      <p:sp>
        <p:nvSpPr>
          <p:cNvPr id="560" name="Google Shape;560;p81"/>
          <p:cNvSpPr txBox="1"/>
          <p:nvPr/>
        </p:nvSpPr>
        <p:spPr>
          <a:xfrm>
            <a:off x="5068719" y="4869600"/>
            <a:ext cx="1144463" cy="3075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1A4580"/>
                </a:solidFill>
                <a:latin typeface="Arial"/>
                <a:ea typeface="Arial"/>
                <a:cs typeface="Arial"/>
                <a:sym typeface="Arial"/>
              </a:rPr>
              <a:t>Port 11117</a:t>
            </a:r>
            <a:endParaRPr b="0" i="0" sz="1400" u="none" cap="none" strike="noStrike">
              <a:solidFill>
                <a:srgbClr val="1A4580"/>
              </a:solidFill>
              <a:latin typeface="Arial"/>
              <a:ea typeface="Arial"/>
              <a:cs typeface="Arial"/>
              <a:sym typeface="Arial"/>
            </a:endParaRPr>
          </a:p>
        </p:txBody>
      </p:sp>
      <p:cxnSp>
        <p:nvCxnSpPr>
          <p:cNvPr id="561" name="Google Shape;561;p81"/>
          <p:cNvCxnSpPr/>
          <p:nvPr/>
        </p:nvCxnSpPr>
        <p:spPr>
          <a:xfrm flipH="1" rot="10800000">
            <a:off x="4237223" y="4659095"/>
            <a:ext cx="1658608" cy="6539"/>
          </a:xfrm>
          <a:prstGeom prst="straightConnector1">
            <a:avLst/>
          </a:prstGeom>
          <a:noFill/>
          <a:ln cap="flat" cmpd="sng" w="57150">
            <a:solidFill>
              <a:srgbClr val="1A4580"/>
            </a:solidFill>
            <a:prstDash val="solid"/>
            <a:round/>
            <a:headEnd len="med" w="med" type="triangle"/>
            <a:tailEnd len="sm" w="sm" type="none"/>
          </a:ln>
          <a:effectLst>
            <a:outerShdw blurRad="40000" rotWithShape="0" dir="5400000" dist="23000">
              <a:srgbClr val="000000">
                <a:alpha val="34509"/>
              </a:srgbClr>
            </a:outerShdw>
          </a:effectLst>
        </p:spPr>
      </p:cxnSp>
      <p:pic>
        <p:nvPicPr>
          <p:cNvPr id="562" name="Google Shape;562;p81"/>
          <p:cNvPicPr preferRelativeResize="0"/>
          <p:nvPr/>
        </p:nvPicPr>
        <p:blipFill rotWithShape="1">
          <a:blip r:embed="rId32">
            <a:alphaModFix/>
          </a:blip>
          <a:srcRect b="22207" l="29265" r="24313" t="21398"/>
          <a:stretch/>
        </p:blipFill>
        <p:spPr>
          <a:xfrm>
            <a:off x="10276933" y="1258179"/>
            <a:ext cx="279707" cy="240124"/>
          </a:xfrm>
          <a:prstGeom prst="rect">
            <a:avLst/>
          </a:prstGeom>
          <a:noFill/>
          <a:ln>
            <a:noFill/>
          </a:ln>
        </p:spPr>
      </p:pic>
      <p:sp>
        <p:nvSpPr>
          <p:cNvPr id="563" name="Google Shape;563;p81"/>
          <p:cNvSpPr txBox="1"/>
          <p:nvPr/>
        </p:nvSpPr>
        <p:spPr>
          <a:xfrm>
            <a:off x="7526867" y="58420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round Labs 1">
      <a:dk1>
        <a:srgbClr val="35485E"/>
      </a:dk1>
      <a:lt1>
        <a:srgbClr val="FFFFFF"/>
      </a:lt1>
      <a:dk2>
        <a:srgbClr val="19457F"/>
      </a:dk2>
      <a:lt2>
        <a:srgbClr val="E7E6E6"/>
      </a:lt2>
      <a:accent1>
        <a:srgbClr val="00C0F0"/>
      </a:accent1>
      <a:accent2>
        <a:srgbClr val="1A4580"/>
      </a:accent2>
      <a:accent3>
        <a:srgbClr val="487FB1"/>
      </a:accent3>
      <a:accent4>
        <a:srgbClr val="E52566"/>
      </a:accent4>
      <a:accent5>
        <a:srgbClr val="5B63AE"/>
      </a:accent5>
      <a:accent6>
        <a:srgbClr val="24B99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2020-01-06T18:10:58Z</dcterms:created>
  <dc:creator>Microsoft Office User</dc:creator>
</cp:coreProperties>
</file>